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82" r:id="rId1"/>
  </p:sldMasterIdLst>
  <p:notesMasterIdLst>
    <p:notesMasterId r:id="rId39"/>
  </p:notesMasterIdLst>
  <p:sldIdLst>
    <p:sldId id="256" r:id="rId2"/>
    <p:sldId id="328" r:id="rId3"/>
    <p:sldId id="258" r:id="rId4"/>
    <p:sldId id="260" r:id="rId5"/>
    <p:sldId id="259" r:id="rId6"/>
    <p:sldId id="311" r:id="rId7"/>
    <p:sldId id="262" r:id="rId8"/>
    <p:sldId id="329" r:id="rId9"/>
    <p:sldId id="333" r:id="rId10"/>
    <p:sldId id="320" r:id="rId11"/>
    <p:sldId id="321" r:id="rId12"/>
    <p:sldId id="322" r:id="rId13"/>
    <p:sldId id="334" r:id="rId14"/>
    <p:sldId id="335" r:id="rId15"/>
    <p:sldId id="331" r:id="rId16"/>
    <p:sldId id="312" r:id="rId17"/>
    <p:sldId id="265" r:id="rId18"/>
    <p:sldId id="330" r:id="rId19"/>
    <p:sldId id="336" r:id="rId20"/>
    <p:sldId id="337" r:id="rId21"/>
    <p:sldId id="338" r:id="rId22"/>
    <p:sldId id="339" r:id="rId23"/>
    <p:sldId id="332" r:id="rId24"/>
    <p:sldId id="340" r:id="rId25"/>
    <p:sldId id="313" r:id="rId26"/>
    <p:sldId id="257" r:id="rId27"/>
    <p:sldId id="325" r:id="rId28"/>
    <p:sldId id="316" r:id="rId29"/>
    <p:sldId id="317" r:id="rId30"/>
    <p:sldId id="324" r:id="rId31"/>
    <p:sldId id="323" r:id="rId32"/>
    <p:sldId id="318" r:id="rId33"/>
    <p:sldId id="319" r:id="rId34"/>
    <p:sldId id="341" r:id="rId35"/>
    <p:sldId id="326" r:id="rId36"/>
    <p:sldId id="327" r:id="rId37"/>
    <p:sldId id="315" r:id="rId3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49180FD-3A77-4A0B-AFAF-7474CCE9E0FA}">
  <a:tblStyle styleId="{649180FD-3A77-4A0B-AFAF-7474CCE9E0F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50852D7-CD5F-440F-9828-610D781811FC}"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BDD7B20-C722-4D8A-AA0E-1934EA5FBFFC}" styleName="Table_2">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031"/>
    <p:restoredTop sz="94643"/>
  </p:normalViewPr>
  <p:slideViewPr>
    <p:cSldViewPr snapToGrid="0">
      <p:cViewPr varScale="1">
        <p:scale>
          <a:sx n="127" d="100"/>
          <a:sy n="127" d="100"/>
        </p:scale>
        <p:origin x="200"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E621AF16-F4F1-77C2-FCAE-4B04C7988C81}"/>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BA3DB4FE-4887-A0F4-CB5A-E7AFF65E98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3CC58B5E-E303-6FC5-BCBF-5D55BFF906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7966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a:extLst>
            <a:ext uri="{FF2B5EF4-FFF2-40B4-BE49-F238E27FC236}">
              <a16:creationId xmlns:a16="http://schemas.microsoft.com/office/drawing/2014/main" id="{2EB39349-1ADD-C8B2-97C4-0BD3E537429C}"/>
            </a:ext>
          </a:extLst>
        </p:cNvPr>
        <p:cNvGrpSpPr/>
        <p:nvPr/>
      </p:nvGrpSpPr>
      <p:grpSpPr>
        <a:xfrm>
          <a:off x="0" y="0"/>
          <a:ext cx="0" cy="0"/>
          <a:chOff x="0" y="0"/>
          <a:chExt cx="0" cy="0"/>
        </a:xfrm>
      </p:grpSpPr>
      <p:sp>
        <p:nvSpPr>
          <p:cNvPr id="455" name="Google Shape;455;g54dda1946d_6_322:notes">
            <a:extLst>
              <a:ext uri="{FF2B5EF4-FFF2-40B4-BE49-F238E27FC236}">
                <a16:creationId xmlns:a16="http://schemas.microsoft.com/office/drawing/2014/main" id="{F93819B8-5761-C566-AAC9-80F2ED26A4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54dda1946d_6_322:notes">
            <a:extLst>
              <a:ext uri="{FF2B5EF4-FFF2-40B4-BE49-F238E27FC236}">
                <a16:creationId xmlns:a16="http://schemas.microsoft.com/office/drawing/2014/main" id="{19C6D223-9946-2E9C-5E87-B7458ECD0B1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43758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BB141FD0-C253-7130-5ADC-D5E21B9D1F19}"/>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EAAC9256-46EC-59F8-6271-7875BBAA8C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BF1EC9F0-18F8-298F-BB4D-98EF0EAAE94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77017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D4A187DA-0F56-5166-A7F7-346BAF18AE36}"/>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5AF961D1-1EE2-4858-2F54-D758132367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6574C3FF-913B-52D8-571B-8EBCD7FA5E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214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79580140-86FE-811A-68DE-704D5B13848F}"/>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9AB6FAEC-1CF1-4F67-43F0-C071698AA9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9945CD33-06CA-7930-C0C3-4DDBF61EB0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6640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332E53D6-2941-AC82-62F8-683C10808AC7}"/>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18175EDE-3764-B3B4-B06F-7E8A980A0C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2E3F96C8-1580-7C16-ED62-8DDBC408F0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98619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417B1205-9FD4-6B09-DD56-689E05AA38BF}"/>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9C0012EE-07D8-83A3-BAFF-F88528EE8F6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472550DF-53BE-D78A-403E-EF3A1908C86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42088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A553385C-1F18-4994-20AD-147900988F69}"/>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F4890F3D-F0F5-9951-E653-09895EB6D5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2DA83537-1F05-538F-69FB-68F9C42E53A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16821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7D6E9B98-CA5D-0FC9-4B83-573C1E4EB7A0}"/>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3C92C2BE-2F42-F7F3-60F8-742AFA0D37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24A6A2C7-B151-817A-9731-BF238E5340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4294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a:extLst>
            <a:ext uri="{FF2B5EF4-FFF2-40B4-BE49-F238E27FC236}">
              <a16:creationId xmlns:a16="http://schemas.microsoft.com/office/drawing/2014/main" id="{AFD360D7-FF6F-F4ED-B40F-609FCD73AC80}"/>
            </a:ext>
          </a:extLst>
        </p:cNvPr>
        <p:cNvGrpSpPr/>
        <p:nvPr/>
      </p:nvGrpSpPr>
      <p:grpSpPr>
        <a:xfrm>
          <a:off x="0" y="0"/>
          <a:ext cx="0" cy="0"/>
          <a:chOff x="0" y="0"/>
          <a:chExt cx="0" cy="0"/>
        </a:xfrm>
      </p:grpSpPr>
      <p:sp>
        <p:nvSpPr>
          <p:cNvPr id="1125" name="Google Shape;1125;gd5260bdd85_0_313:notes">
            <a:extLst>
              <a:ext uri="{FF2B5EF4-FFF2-40B4-BE49-F238E27FC236}">
                <a16:creationId xmlns:a16="http://schemas.microsoft.com/office/drawing/2014/main" id="{E7D6B17A-4BF2-7D7B-056D-375504BE07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d5260bdd85_0_313:notes">
            <a:extLst>
              <a:ext uri="{FF2B5EF4-FFF2-40B4-BE49-F238E27FC236}">
                <a16:creationId xmlns:a16="http://schemas.microsoft.com/office/drawing/2014/main" id="{C1474078-6FDF-EFA6-FEFD-1F4061861AA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1573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a:extLst>
            <a:ext uri="{FF2B5EF4-FFF2-40B4-BE49-F238E27FC236}">
              <a16:creationId xmlns:a16="http://schemas.microsoft.com/office/drawing/2014/main" id="{2766DA03-0D94-6052-B683-6ACBE8A8899E}"/>
            </a:ext>
          </a:extLst>
        </p:cNvPr>
        <p:cNvGrpSpPr/>
        <p:nvPr/>
      </p:nvGrpSpPr>
      <p:grpSpPr>
        <a:xfrm>
          <a:off x="0" y="0"/>
          <a:ext cx="0" cy="0"/>
          <a:chOff x="0" y="0"/>
          <a:chExt cx="0" cy="0"/>
        </a:xfrm>
      </p:grpSpPr>
      <p:sp>
        <p:nvSpPr>
          <p:cNvPr id="507" name="Google Shape;507;g54dda1946d_6_344:notes">
            <a:extLst>
              <a:ext uri="{FF2B5EF4-FFF2-40B4-BE49-F238E27FC236}">
                <a16:creationId xmlns:a16="http://schemas.microsoft.com/office/drawing/2014/main" id="{4F687458-F9E5-3276-A148-346FF95232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dda1946d_6_344:notes">
            <a:extLst>
              <a:ext uri="{FF2B5EF4-FFF2-40B4-BE49-F238E27FC236}">
                <a16:creationId xmlns:a16="http://schemas.microsoft.com/office/drawing/2014/main" id="{3F69C2A5-83CB-2F70-F561-8D552635FE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64953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4E6C2475-9847-DA77-C899-9736D6D8DFDA}"/>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B7BC136B-8AF7-7094-7F9C-69ACC49472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00ABBB76-4BB6-875B-AEFC-6BF4A0BAD2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39382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a:extLst>
            <a:ext uri="{FF2B5EF4-FFF2-40B4-BE49-F238E27FC236}">
              <a16:creationId xmlns:a16="http://schemas.microsoft.com/office/drawing/2014/main" id="{BC8AC8FE-368E-B7A5-92ED-8B5281D23D5A}"/>
            </a:ext>
          </a:extLst>
        </p:cNvPr>
        <p:cNvGrpSpPr/>
        <p:nvPr/>
      </p:nvGrpSpPr>
      <p:grpSpPr>
        <a:xfrm>
          <a:off x="0" y="0"/>
          <a:ext cx="0" cy="0"/>
          <a:chOff x="0" y="0"/>
          <a:chExt cx="0" cy="0"/>
        </a:xfrm>
      </p:grpSpPr>
      <p:sp>
        <p:nvSpPr>
          <p:cNvPr id="507" name="Google Shape;507;g54dda1946d_6_344:notes">
            <a:extLst>
              <a:ext uri="{FF2B5EF4-FFF2-40B4-BE49-F238E27FC236}">
                <a16:creationId xmlns:a16="http://schemas.microsoft.com/office/drawing/2014/main" id="{C9F69913-90F6-A27A-DEAD-DC2D8EEB4AA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dda1946d_6_344:notes">
            <a:extLst>
              <a:ext uri="{FF2B5EF4-FFF2-40B4-BE49-F238E27FC236}">
                <a16:creationId xmlns:a16="http://schemas.microsoft.com/office/drawing/2014/main" id="{393D0D1D-5F3E-56EB-3A8F-0A78C40E5F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17724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a:extLst>
            <a:ext uri="{FF2B5EF4-FFF2-40B4-BE49-F238E27FC236}">
              <a16:creationId xmlns:a16="http://schemas.microsoft.com/office/drawing/2014/main" id="{FD7811EA-058C-FACA-5354-EBF3B30921B1}"/>
            </a:ext>
          </a:extLst>
        </p:cNvPr>
        <p:cNvGrpSpPr/>
        <p:nvPr/>
      </p:nvGrpSpPr>
      <p:grpSpPr>
        <a:xfrm>
          <a:off x="0" y="0"/>
          <a:ext cx="0" cy="0"/>
          <a:chOff x="0" y="0"/>
          <a:chExt cx="0" cy="0"/>
        </a:xfrm>
      </p:grpSpPr>
      <p:sp>
        <p:nvSpPr>
          <p:cNvPr id="507" name="Google Shape;507;g54dda1946d_6_344:notes">
            <a:extLst>
              <a:ext uri="{FF2B5EF4-FFF2-40B4-BE49-F238E27FC236}">
                <a16:creationId xmlns:a16="http://schemas.microsoft.com/office/drawing/2014/main" id="{76DB7E26-703C-18D0-57BE-7B1982B79D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dda1946d_6_344:notes">
            <a:extLst>
              <a:ext uri="{FF2B5EF4-FFF2-40B4-BE49-F238E27FC236}">
                <a16:creationId xmlns:a16="http://schemas.microsoft.com/office/drawing/2014/main" id="{429DFE82-17BF-1F99-DBC9-ECB90398326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92692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a:extLst>
            <a:ext uri="{FF2B5EF4-FFF2-40B4-BE49-F238E27FC236}">
              <a16:creationId xmlns:a16="http://schemas.microsoft.com/office/drawing/2014/main" id="{ECD5CD6D-3681-F6AF-32F6-BCDCC9C93195}"/>
            </a:ext>
          </a:extLst>
        </p:cNvPr>
        <p:cNvGrpSpPr/>
        <p:nvPr/>
      </p:nvGrpSpPr>
      <p:grpSpPr>
        <a:xfrm>
          <a:off x="0" y="0"/>
          <a:ext cx="0" cy="0"/>
          <a:chOff x="0" y="0"/>
          <a:chExt cx="0" cy="0"/>
        </a:xfrm>
      </p:grpSpPr>
      <p:sp>
        <p:nvSpPr>
          <p:cNvPr id="507" name="Google Shape;507;g54dda1946d_6_344:notes">
            <a:extLst>
              <a:ext uri="{FF2B5EF4-FFF2-40B4-BE49-F238E27FC236}">
                <a16:creationId xmlns:a16="http://schemas.microsoft.com/office/drawing/2014/main" id="{7060FE83-929C-4238-CC3E-3494F0D6A4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dda1946d_6_344:notes">
            <a:extLst>
              <a:ext uri="{FF2B5EF4-FFF2-40B4-BE49-F238E27FC236}">
                <a16:creationId xmlns:a16="http://schemas.microsoft.com/office/drawing/2014/main" id="{B6772CC1-8947-F88E-685E-CBE725B270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90788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FFC8FD17-0236-A6DF-A0F0-5D6B82FB3FA6}"/>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05E05E7E-386F-05C0-28A9-FA245E864E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C3242DE1-4001-0ED9-B879-177B346619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42035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2078F3A0-3369-BD32-A9CD-8CFE1181D403}"/>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4FEE89C2-5A97-8D57-D7E8-E17AB324C3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B7DF704E-4AFE-30B0-06C3-CE5B48D94D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725765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E7A70BC3-DAF5-F08E-CC5F-7C8A882EE5F9}"/>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6C0C6DF9-F5D1-9DF1-02E6-6AAA3F67F7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5283BE82-CC9A-E554-8B7C-C137CCF7C3E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0536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4912E43A-90FF-E375-7CE0-230170F53F99}"/>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6B53C3E6-004C-72AD-3FA5-22BAD4066DA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A9E020BD-082B-5A43-D4F4-C4D5B68DC4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1023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4BD092CF-5E96-717F-D9F7-DB952189809D}"/>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449ABB75-D5EE-E2AE-F248-9BC9EFFDD73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CEA92974-1410-9D9D-64A5-EF94234E09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70415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56E3337F-7DF9-F764-F2F8-6138F91BF30C}"/>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9C1DA7AF-1F5E-D536-8836-0F0706550C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5AFC5E0E-A093-686D-128F-B09C48D7782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42071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5F3BBD3A-F8CB-90B1-3C24-C2ECA5BBFB9B}"/>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7C11CCF0-B63F-5BFB-0200-0530F122B3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CC3761BC-F6E8-F76B-5209-724D05287E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98630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0903EC66-8590-81C9-171D-469479488787}"/>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C69CABB4-1C1C-3839-E364-0F16FC1905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F7B5E05D-6EC8-798B-03C9-227B72F4891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75347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10C87379-58B9-F522-C3F5-F7E1FC6490C0}"/>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CC166BA5-49BE-BB59-9FE0-A8E0D493E9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6E9AC117-1CC9-1097-57F1-D750FEDE8D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27801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FF466EED-0FE6-95AB-E17F-A87FFCC6BB7E}"/>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0A74D0EF-CD1D-2064-08A4-1398B619D6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1EB1E9B3-096A-E79B-D669-AB3D22EC70C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08589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B346A44B-A064-EE6C-48B6-08004099A22E}"/>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D372B562-79F9-9A32-5080-A5A45C53D1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CE82F931-5031-2E08-D0A9-A7DE4D96C3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03241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a:extLst>
            <a:ext uri="{FF2B5EF4-FFF2-40B4-BE49-F238E27FC236}">
              <a16:creationId xmlns:a16="http://schemas.microsoft.com/office/drawing/2014/main" id="{569660C8-427E-0F76-A5FD-EE0A91663293}"/>
            </a:ext>
          </a:extLst>
        </p:cNvPr>
        <p:cNvGrpSpPr/>
        <p:nvPr/>
      </p:nvGrpSpPr>
      <p:grpSpPr>
        <a:xfrm>
          <a:off x="0" y="0"/>
          <a:ext cx="0" cy="0"/>
          <a:chOff x="0" y="0"/>
          <a:chExt cx="0" cy="0"/>
        </a:xfrm>
      </p:grpSpPr>
      <p:sp>
        <p:nvSpPr>
          <p:cNvPr id="1138" name="Google Shape;1138;g135e18421cc_13_10:notes">
            <a:extLst>
              <a:ext uri="{FF2B5EF4-FFF2-40B4-BE49-F238E27FC236}">
                <a16:creationId xmlns:a16="http://schemas.microsoft.com/office/drawing/2014/main" id="{651F75A5-9CC3-2F0B-9939-369A4FB004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135e18421cc_13_10:notes">
            <a:extLst>
              <a:ext uri="{FF2B5EF4-FFF2-40B4-BE49-F238E27FC236}">
                <a16:creationId xmlns:a16="http://schemas.microsoft.com/office/drawing/2014/main" id="{F960EB79-E4A3-7557-689D-8D6E0B21091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8500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7ED25E00-185B-3731-EF55-CAF8E3DFFA88}"/>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E5CF8924-16FF-35FB-FD1C-3BC46F4884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40AE6F8B-001B-2F70-45A2-4F39F0EA83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9015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3ABF715E-6379-E79A-1108-A8F8491FDA47}"/>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E690920E-0B3C-381D-B50B-CD01C2E2EC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436E6A89-FC00-7608-A72F-18E4627D22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3273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E33AEEC8-9194-8282-1A69-52F786E1AC1A}"/>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06318887-94C7-5C25-0D71-9516F8C603E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6266C7C1-15CB-24EF-8631-A321700ECFB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3757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508475"/>
            <a:ext cx="4113900" cy="16101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159225"/>
            <a:ext cx="41139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rot="1586796">
            <a:off x="-13996" y="143600"/>
            <a:ext cx="1454426" cy="1280493"/>
            <a:chOff x="5917100" y="2092158"/>
            <a:chExt cx="1102175" cy="970367"/>
          </a:xfrm>
        </p:grpSpPr>
        <p:sp>
          <p:nvSpPr>
            <p:cNvPr id="12" name="Google Shape;12;p2"/>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0" y="2687325"/>
            <a:ext cx="1558778" cy="2456198"/>
            <a:chOff x="0" y="2687325"/>
            <a:chExt cx="1558778" cy="2456198"/>
          </a:xfrm>
        </p:grpSpPr>
        <p:sp>
          <p:nvSpPr>
            <p:cNvPr id="19" name="Google Shape;19;p2"/>
            <p:cNvSpPr/>
            <p:nvPr/>
          </p:nvSpPr>
          <p:spPr>
            <a:xfrm>
              <a:off x="0" y="2889975"/>
              <a:ext cx="1558778" cy="2253548"/>
            </a:xfrm>
            <a:custGeom>
              <a:avLst/>
              <a:gdLst/>
              <a:ahLst/>
              <a:cxnLst/>
              <a:rect l="l" t="t" r="r" b="b"/>
              <a:pathLst>
                <a:path w="16043" h="23193" extrusionOk="0">
                  <a:moveTo>
                    <a:pt x="0" y="1"/>
                  </a:moveTo>
                  <a:lnTo>
                    <a:pt x="0" y="23192"/>
                  </a:lnTo>
                  <a:lnTo>
                    <a:pt x="16042" y="23192"/>
                  </a:lnTo>
                  <a:cubicBezTo>
                    <a:pt x="16002" y="23127"/>
                    <a:pt x="15967" y="23066"/>
                    <a:pt x="15931" y="23005"/>
                  </a:cubicBezTo>
                  <a:cubicBezTo>
                    <a:pt x="15233" y="21904"/>
                    <a:pt x="14186" y="21062"/>
                    <a:pt x="13010" y="20516"/>
                  </a:cubicBezTo>
                  <a:cubicBezTo>
                    <a:pt x="12859" y="20446"/>
                    <a:pt x="12758" y="20403"/>
                    <a:pt x="12625" y="20353"/>
                  </a:cubicBezTo>
                  <a:cubicBezTo>
                    <a:pt x="12517" y="20310"/>
                    <a:pt x="12405" y="20270"/>
                    <a:pt x="12293" y="20235"/>
                  </a:cubicBezTo>
                  <a:cubicBezTo>
                    <a:pt x="12056" y="20159"/>
                    <a:pt x="11815" y="20094"/>
                    <a:pt x="11570" y="20036"/>
                  </a:cubicBezTo>
                  <a:cubicBezTo>
                    <a:pt x="11052" y="19918"/>
                    <a:pt x="10523" y="19828"/>
                    <a:pt x="10001" y="19734"/>
                  </a:cubicBezTo>
                  <a:cubicBezTo>
                    <a:pt x="8955" y="19551"/>
                    <a:pt x="7886" y="19360"/>
                    <a:pt x="6926" y="18885"/>
                  </a:cubicBezTo>
                  <a:cubicBezTo>
                    <a:pt x="5954" y="18407"/>
                    <a:pt x="5234" y="17597"/>
                    <a:pt x="4947" y="16547"/>
                  </a:cubicBezTo>
                  <a:cubicBezTo>
                    <a:pt x="4515" y="14975"/>
                    <a:pt x="5001" y="13399"/>
                    <a:pt x="5580" y="11931"/>
                  </a:cubicBezTo>
                  <a:cubicBezTo>
                    <a:pt x="5875" y="11190"/>
                    <a:pt x="6192" y="10467"/>
                    <a:pt x="6415" y="9701"/>
                  </a:cubicBezTo>
                  <a:cubicBezTo>
                    <a:pt x="6649" y="8902"/>
                    <a:pt x="6810" y="8082"/>
                    <a:pt x="6821" y="7247"/>
                  </a:cubicBezTo>
                  <a:cubicBezTo>
                    <a:pt x="6840" y="5768"/>
                    <a:pt x="6397" y="4336"/>
                    <a:pt x="5544" y="3127"/>
                  </a:cubicBezTo>
                  <a:cubicBezTo>
                    <a:pt x="4799" y="2073"/>
                    <a:pt x="3763" y="1235"/>
                    <a:pt x="2597" y="688"/>
                  </a:cubicBezTo>
                  <a:cubicBezTo>
                    <a:pt x="1781" y="303"/>
                    <a:pt x="900" y="7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425" y="2687325"/>
              <a:ext cx="395700" cy="39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446850" y="426417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65"/>
        <p:cNvGrpSpPr/>
        <p:nvPr/>
      </p:nvGrpSpPr>
      <p:grpSpPr>
        <a:xfrm>
          <a:off x="0" y="0"/>
          <a:ext cx="0" cy="0"/>
          <a:chOff x="0" y="0"/>
          <a:chExt cx="0" cy="0"/>
        </a:xfrm>
      </p:grpSpPr>
      <p:sp>
        <p:nvSpPr>
          <p:cNvPr id="266" name="Google Shape;266;p30"/>
          <p:cNvSpPr txBox="1">
            <a:spLocks noGrp="1"/>
          </p:cNvSpPr>
          <p:nvPr>
            <p:ph type="title"/>
          </p:nvPr>
        </p:nvSpPr>
        <p:spPr>
          <a:xfrm>
            <a:off x="3971525" y="694000"/>
            <a:ext cx="4459500" cy="910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300"/>
              <a:buNone/>
              <a:defRPr sz="60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67" name="Google Shape;267;p30"/>
          <p:cNvSpPr txBox="1">
            <a:spLocks noGrp="1"/>
          </p:cNvSpPr>
          <p:nvPr>
            <p:ph type="subTitle" idx="1"/>
          </p:nvPr>
        </p:nvSpPr>
        <p:spPr>
          <a:xfrm>
            <a:off x="3971525" y="1694148"/>
            <a:ext cx="4459500" cy="1203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30"/>
          <p:cNvSpPr/>
          <p:nvPr/>
        </p:nvSpPr>
        <p:spPr>
          <a:xfrm>
            <a:off x="7954202" y="1"/>
            <a:ext cx="1189799" cy="1567250"/>
          </a:xfrm>
          <a:custGeom>
            <a:avLst/>
            <a:gdLst/>
            <a:ahLst/>
            <a:cxnLst/>
            <a:rect l="l" t="t" r="r" b="b"/>
            <a:pathLst>
              <a:path w="7042" h="9276" extrusionOk="0">
                <a:moveTo>
                  <a:pt x="1" y="1"/>
                </a:moveTo>
                <a:cubicBezTo>
                  <a:pt x="116" y="814"/>
                  <a:pt x="544" y="1555"/>
                  <a:pt x="1094" y="2166"/>
                </a:cubicBezTo>
                <a:cubicBezTo>
                  <a:pt x="1450" y="2555"/>
                  <a:pt x="1857" y="2861"/>
                  <a:pt x="2314" y="3120"/>
                </a:cubicBezTo>
                <a:cubicBezTo>
                  <a:pt x="2778" y="3386"/>
                  <a:pt x="3260" y="3609"/>
                  <a:pt x="3720" y="3886"/>
                </a:cubicBezTo>
                <a:cubicBezTo>
                  <a:pt x="4170" y="4152"/>
                  <a:pt x="4587" y="4466"/>
                  <a:pt x="4890" y="4897"/>
                </a:cubicBezTo>
                <a:cubicBezTo>
                  <a:pt x="5145" y="5258"/>
                  <a:pt x="5289" y="5675"/>
                  <a:pt x="5390" y="6103"/>
                </a:cubicBezTo>
                <a:cubicBezTo>
                  <a:pt x="5592" y="6955"/>
                  <a:pt x="5685" y="7865"/>
                  <a:pt x="6206" y="8603"/>
                </a:cubicBezTo>
                <a:cubicBezTo>
                  <a:pt x="6408" y="8891"/>
                  <a:pt x="6692" y="9143"/>
                  <a:pt x="7013" y="9265"/>
                </a:cubicBezTo>
                <a:cubicBezTo>
                  <a:pt x="7023" y="9268"/>
                  <a:pt x="7030" y="9273"/>
                  <a:pt x="7041" y="9276"/>
                </a:cubicBezTo>
                <a:lnTo>
                  <a:pt x="70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0"/>
          <p:cNvSpPr/>
          <p:nvPr/>
        </p:nvSpPr>
        <p:spPr>
          <a:xfrm rot="-4279404">
            <a:off x="4085679" y="-2957230"/>
            <a:ext cx="3922572" cy="3368674"/>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30"/>
          <p:cNvGrpSpPr/>
          <p:nvPr/>
        </p:nvGrpSpPr>
        <p:grpSpPr>
          <a:xfrm rot="-2700000">
            <a:off x="8327828" y="3887114"/>
            <a:ext cx="1454433" cy="1280500"/>
            <a:chOff x="5917100" y="2092158"/>
            <a:chExt cx="1102175" cy="970367"/>
          </a:xfrm>
        </p:grpSpPr>
        <p:sp>
          <p:nvSpPr>
            <p:cNvPr id="271" name="Google Shape;271;p30"/>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0"/>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0"/>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0"/>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0"/>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0"/>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 name="Google Shape;277;p30"/>
          <p:cNvSpPr txBox="1"/>
          <p:nvPr/>
        </p:nvSpPr>
        <p:spPr>
          <a:xfrm>
            <a:off x="3971525" y="3758375"/>
            <a:ext cx="4459500" cy="29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0"/>
              </a:spcBef>
              <a:spcAft>
                <a:spcPts val="0"/>
              </a:spcAft>
              <a:buNone/>
            </a:pPr>
            <a:r>
              <a:rPr lang="en" sz="1000">
                <a:solidFill>
                  <a:schemeClr val="dk1"/>
                </a:solidFill>
                <a:latin typeface="Be Vietnam Pro"/>
                <a:ea typeface="Be Vietnam Pro"/>
                <a:cs typeface="Be Vietnam Pro"/>
                <a:sym typeface="Be Vietnam Pro"/>
              </a:rPr>
              <a:t>CREDITS: This presentation template was created by </a:t>
            </a:r>
            <a:r>
              <a:rPr lang="en" sz="1000" b="1" u="sng">
                <a:solidFill>
                  <a:schemeClr val="dk1"/>
                </a:solidFill>
                <a:latin typeface="Be Vietnam Pro"/>
                <a:ea typeface="Be Vietnam Pro"/>
                <a:cs typeface="Be Vietnam Pro"/>
                <a:sym typeface="Be Vietnam Pro"/>
                <a:hlinkClick r:id="rId2">
                  <a:extLst>
                    <a:ext uri="{A12FA001-AC4F-418D-AE19-62706E023703}">
                      <ahyp:hlinkClr xmlns:ahyp="http://schemas.microsoft.com/office/drawing/2018/hyperlinkcolor" val="tx"/>
                    </a:ext>
                  </a:extLst>
                </a:hlinkClick>
              </a:rPr>
              <a:t>Slidesgo</a:t>
            </a:r>
            <a:r>
              <a:rPr lang="en" sz="1000">
                <a:solidFill>
                  <a:schemeClr val="dk1"/>
                </a:solidFill>
                <a:latin typeface="Be Vietnam Pro"/>
                <a:ea typeface="Be Vietnam Pro"/>
                <a:cs typeface="Be Vietnam Pro"/>
                <a:sym typeface="Be Vietnam Pro"/>
              </a:rPr>
              <a:t>, and includes icons by </a:t>
            </a:r>
            <a:r>
              <a:rPr lang="en" sz="1000" b="1" u="sng">
                <a:solidFill>
                  <a:schemeClr val="dk1"/>
                </a:solidFill>
                <a:latin typeface="Be Vietnam Pro"/>
                <a:ea typeface="Be Vietnam Pro"/>
                <a:cs typeface="Be Vietnam Pro"/>
                <a:sym typeface="Be Vietnam Pro"/>
                <a:hlinkClick r:id="rId3">
                  <a:extLst>
                    <a:ext uri="{A12FA001-AC4F-418D-AE19-62706E023703}">
                      <ahyp:hlinkClr xmlns:ahyp="http://schemas.microsoft.com/office/drawing/2018/hyperlinkcolor" val="tx"/>
                    </a:ext>
                  </a:extLst>
                </a:hlinkClick>
              </a:rPr>
              <a:t>Flaticon</a:t>
            </a:r>
            <a:r>
              <a:rPr lang="en" sz="1000">
                <a:solidFill>
                  <a:schemeClr val="dk1"/>
                </a:solidFill>
                <a:latin typeface="Be Vietnam Pro"/>
                <a:ea typeface="Be Vietnam Pro"/>
                <a:cs typeface="Be Vietnam Pro"/>
                <a:sym typeface="Be Vietnam Pro"/>
              </a:rPr>
              <a:t> and infographics &amp; images by </a:t>
            </a:r>
            <a:r>
              <a:rPr lang="en" sz="1000" b="1" u="sng">
                <a:solidFill>
                  <a:schemeClr val="dk1"/>
                </a:solidFill>
                <a:latin typeface="Be Vietnam Pro"/>
                <a:ea typeface="Be Vietnam Pro"/>
                <a:cs typeface="Be Vietnam Pro"/>
                <a:sym typeface="Be Vietnam Pro"/>
                <a:hlinkClick r:id="rId4">
                  <a:extLst>
                    <a:ext uri="{A12FA001-AC4F-418D-AE19-62706E023703}">
                      <ahyp:hlinkClr xmlns:ahyp="http://schemas.microsoft.com/office/drawing/2018/hyperlinkcolor" val="tx"/>
                    </a:ext>
                  </a:extLst>
                </a:hlinkClick>
              </a:rPr>
              <a:t>Freepik</a:t>
            </a:r>
            <a:endParaRPr sz="1000" b="1" u="sng">
              <a:solidFill>
                <a:schemeClr val="dk1"/>
              </a:solidFill>
              <a:latin typeface="Be Vietnam Pro"/>
              <a:ea typeface="Be Vietnam Pro"/>
              <a:cs typeface="Be Vietnam Pro"/>
              <a:sym typeface="Be Vietnam Pr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78"/>
        <p:cNvGrpSpPr/>
        <p:nvPr/>
      </p:nvGrpSpPr>
      <p:grpSpPr>
        <a:xfrm>
          <a:off x="0" y="0"/>
          <a:ext cx="0" cy="0"/>
          <a:chOff x="0" y="0"/>
          <a:chExt cx="0" cy="0"/>
        </a:xfrm>
      </p:grpSpPr>
      <p:grpSp>
        <p:nvGrpSpPr>
          <p:cNvPr id="279" name="Google Shape;279;p31"/>
          <p:cNvGrpSpPr/>
          <p:nvPr/>
        </p:nvGrpSpPr>
        <p:grpSpPr>
          <a:xfrm rot="-3841284">
            <a:off x="31098" y="3763536"/>
            <a:ext cx="1454351" cy="1280427"/>
            <a:chOff x="5917100" y="2092158"/>
            <a:chExt cx="1102175" cy="970367"/>
          </a:xfrm>
        </p:grpSpPr>
        <p:sp>
          <p:nvSpPr>
            <p:cNvPr id="280" name="Google Shape;280;p31"/>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31"/>
          <p:cNvGrpSpPr/>
          <p:nvPr/>
        </p:nvGrpSpPr>
        <p:grpSpPr>
          <a:xfrm>
            <a:off x="-76205" y="-76198"/>
            <a:ext cx="1818296" cy="2255930"/>
            <a:chOff x="-76205" y="-76198"/>
            <a:chExt cx="1818296" cy="2255930"/>
          </a:xfrm>
        </p:grpSpPr>
        <p:sp>
          <p:nvSpPr>
            <p:cNvPr id="287" name="Google Shape;287;p31"/>
            <p:cNvSpPr/>
            <p:nvPr/>
          </p:nvSpPr>
          <p:spPr>
            <a:xfrm>
              <a:off x="-76205" y="-76198"/>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63125" y="1706175"/>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89"/>
        <p:cNvGrpSpPr/>
        <p:nvPr/>
      </p:nvGrpSpPr>
      <p:grpSpPr>
        <a:xfrm>
          <a:off x="0" y="0"/>
          <a:ext cx="0" cy="0"/>
          <a:chOff x="0" y="0"/>
          <a:chExt cx="0" cy="0"/>
        </a:xfrm>
      </p:grpSpPr>
      <p:sp>
        <p:nvSpPr>
          <p:cNvPr id="290" name="Google Shape;290;p32"/>
          <p:cNvSpPr/>
          <p:nvPr/>
        </p:nvSpPr>
        <p:spPr>
          <a:xfrm>
            <a:off x="8075500" y="315232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2"/>
          <p:cNvSpPr/>
          <p:nvPr/>
        </p:nvSpPr>
        <p:spPr>
          <a:xfrm>
            <a:off x="6534975" y="327357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292"/>
        <p:cNvGrpSpPr/>
        <p:nvPr/>
      </p:nvGrpSpPr>
      <p:grpSpPr>
        <a:xfrm>
          <a:off x="0" y="0"/>
          <a:ext cx="0" cy="0"/>
          <a:chOff x="0" y="0"/>
          <a:chExt cx="0" cy="0"/>
        </a:xfrm>
      </p:grpSpPr>
      <p:grpSp>
        <p:nvGrpSpPr>
          <p:cNvPr id="293" name="Google Shape;293;p33"/>
          <p:cNvGrpSpPr/>
          <p:nvPr/>
        </p:nvGrpSpPr>
        <p:grpSpPr>
          <a:xfrm>
            <a:off x="2794889" y="-133343"/>
            <a:ext cx="3554222" cy="1347930"/>
            <a:chOff x="2472250" y="-133343"/>
            <a:chExt cx="3554222" cy="1347930"/>
          </a:xfrm>
        </p:grpSpPr>
        <p:sp>
          <p:nvSpPr>
            <p:cNvPr id="294" name="Google Shape;294;p33"/>
            <p:cNvSpPr/>
            <p:nvPr/>
          </p:nvSpPr>
          <p:spPr>
            <a:xfrm>
              <a:off x="2472250" y="-133343"/>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3"/>
            <p:cNvSpPr/>
            <p:nvPr/>
          </p:nvSpPr>
          <p:spPr>
            <a:xfrm>
              <a:off x="3429750" y="818888"/>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3821325" y="2423475"/>
            <a:ext cx="4609500" cy="7926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7276975" y="1482534"/>
            <a:ext cx="1153800" cy="915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5" name="Google Shape;25;p3"/>
          <p:cNvSpPr txBox="1">
            <a:spLocks noGrp="1"/>
          </p:cNvSpPr>
          <p:nvPr>
            <p:ph type="subTitle" idx="1"/>
          </p:nvPr>
        </p:nvSpPr>
        <p:spPr>
          <a:xfrm>
            <a:off x="3821325" y="3214526"/>
            <a:ext cx="4609500" cy="375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 name="Google Shape;26;p3"/>
          <p:cNvGrpSpPr/>
          <p:nvPr/>
        </p:nvGrpSpPr>
        <p:grpSpPr>
          <a:xfrm>
            <a:off x="7891425" y="1"/>
            <a:ext cx="1252576" cy="1567250"/>
            <a:chOff x="7891425" y="1"/>
            <a:chExt cx="1252576" cy="1567250"/>
          </a:xfrm>
        </p:grpSpPr>
        <p:sp>
          <p:nvSpPr>
            <p:cNvPr id="27" name="Google Shape;27;p3"/>
            <p:cNvSpPr/>
            <p:nvPr/>
          </p:nvSpPr>
          <p:spPr>
            <a:xfrm>
              <a:off x="7954202" y="1"/>
              <a:ext cx="1189799" cy="1567250"/>
            </a:xfrm>
            <a:custGeom>
              <a:avLst/>
              <a:gdLst/>
              <a:ahLst/>
              <a:cxnLst/>
              <a:rect l="l" t="t" r="r" b="b"/>
              <a:pathLst>
                <a:path w="7042" h="9276" extrusionOk="0">
                  <a:moveTo>
                    <a:pt x="1" y="1"/>
                  </a:moveTo>
                  <a:cubicBezTo>
                    <a:pt x="116" y="814"/>
                    <a:pt x="544" y="1555"/>
                    <a:pt x="1094" y="2166"/>
                  </a:cubicBezTo>
                  <a:cubicBezTo>
                    <a:pt x="1450" y="2555"/>
                    <a:pt x="1857" y="2861"/>
                    <a:pt x="2314" y="3120"/>
                  </a:cubicBezTo>
                  <a:cubicBezTo>
                    <a:pt x="2778" y="3386"/>
                    <a:pt x="3260" y="3609"/>
                    <a:pt x="3720" y="3886"/>
                  </a:cubicBezTo>
                  <a:cubicBezTo>
                    <a:pt x="4170" y="4152"/>
                    <a:pt x="4587" y="4466"/>
                    <a:pt x="4890" y="4897"/>
                  </a:cubicBezTo>
                  <a:cubicBezTo>
                    <a:pt x="5145" y="5258"/>
                    <a:pt x="5289" y="5675"/>
                    <a:pt x="5390" y="6103"/>
                  </a:cubicBezTo>
                  <a:cubicBezTo>
                    <a:pt x="5592" y="6955"/>
                    <a:pt x="5685" y="7865"/>
                    <a:pt x="6206" y="8603"/>
                  </a:cubicBezTo>
                  <a:cubicBezTo>
                    <a:pt x="6408" y="8891"/>
                    <a:pt x="6692" y="9143"/>
                    <a:pt x="7013" y="9265"/>
                  </a:cubicBezTo>
                  <a:cubicBezTo>
                    <a:pt x="7023" y="9268"/>
                    <a:pt x="7030" y="9273"/>
                    <a:pt x="7041" y="9276"/>
                  </a:cubicBezTo>
                  <a:lnTo>
                    <a:pt x="70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7891425" y="193450"/>
              <a:ext cx="395700" cy="39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9" name="Google Shape;39;p5"/>
          <p:cNvSpPr txBox="1">
            <a:spLocks noGrp="1"/>
          </p:cNvSpPr>
          <p:nvPr>
            <p:ph type="subTitle" idx="1"/>
          </p:nvPr>
        </p:nvSpPr>
        <p:spPr>
          <a:xfrm>
            <a:off x="5055280" y="4031296"/>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 name="Google Shape;40;p5"/>
          <p:cNvSpPr txBox="1">
            <a:spLocks noGrp="1"/>
          </p:cNvSpPr>
          <p:nvPr>
            <p:ph type="subTitle" idx="2"/>
          </p:nvPr>
        </p:nvSpPr>
        <p:spPr>
          <a:xfrm>
            <a:off x="1583188" y="4031296"/>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1" name="Google Shape;41;p5"/>
          <p:cNvSpPr txBox="1">
            <a:spLocks noGrp="1"/>
          </p:cNvSpPr>
          <p:nvPr>
            <p:ph type="subTitle" idx="3"/>
          </p:nvPr>
        </p:nvSpPr>
        <p:spPr>
          <a:xfrm>
            <a:off x="5055280" y="3686000"/>
            <a:ext cx="2505600" cy="45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42" name="Google Shape;42;p5"/>
          <p:cNvSpPr txBox="1">
            <a:spLocks noGrp="1"/>
          </p:cNvSpPr>
          <p:nvPr>
            <p:ph type="subTitle" idx="4"/>
          </p:nvPr>
        </p:nvSpPr>
        <p:spPr>
          <a:xfrm>
            <a:off x="1583188" y="3686000"/>
            <a:ext cx="2505600" cy="45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43" name="Google Shape;43;p5"/>
          <p:cNvGrpSpPr/>
          <p:nvPr/>
        </p:nvGrpSpPr>
        <p:grpSpPr>
          <a:xfrm rot="4252875" flipH="1">
            <a:off x="-462158" y="3843033"/>
            <a:ext cx="1454415" cy="1280483"/>
            <a:chOff x="5917100" y="2092158"/>
            <a:chExt cx="1102175" cy="970367"/>
          </a:xfrm>
        </p:grpSpPr>
        <p:sp>
          <p:nvSpPr>
            <p:cNvPr id="44" name="Google Shape;44;p5"/>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5"/>
          <p:cNvSpPr/>
          <p:nvPr/>
        </p:nvSpPr>
        <p:spPr>
          <a:xfrm>
            <a:off x="7925625" y="-148520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0" y="0"/>
            <a:ext cx="9220200" cy="5219696"/>
            <a:chOff x="0" y="0"/>
            <a:chExt cx="9220200" cy="5219696"/>
          </a:xfrm>
        </p:grpSpPr>
        <p:grpSp>
          <p:nvGrpSpPr>
            <p:cNvPr id="52" name="Google Shape;52;p5"/>
            <p:cNvGrpSpPr/>
            <p:nvPr/>
          </p:nvGrpSpPr>
          <p:grpSpPr>
            <a:xfrm>
              <a:off x="0" y="0"/>
              <a:ext cx="1558778" cy="2416275"/>
              <a:chOff x="0" y="0"/>
              <a:chExt cx="1558778" cy="2416275"/>
            </a:xfrm>
          </p:grpSpPr>
          <p:sp>
            <p:nvSpPr>
              <p:cNvPr id="53" name="Google Shape;53;p5"/>
              <p:cNvSpPr/>
              <p:nvPr/>
            </p:nvSpPr>
            <p:spPr>
              <a:xfrm rot="10800000" flipH="1">
                <a:off x="0" y="0"/>
                <a:ext cx="1558778" cy="2253548"/>
              </a:xfrm>
              <a:custGeom>
                <a:avLst/>
                <a:gdLst/>
                <a:ahLst/>
                <a:cxnLst/>
                <a:rect l="l" t="t" r="r" b="b"/>
                <a:pathLst>
                  <a:path w="16043" h="23193" extrusionOk="0">
                    <a:moveTo>
                      <a:pt x="0" y="1"/>
                    </a:moveTo>
                    <a:lnTo>
                      <a:pt x="0" y="23192"/>
                    </a:lnTo>
                    <a:lnTo>
                      <a:pt x="16042" y="23192"/>
                    </a:lnTo>
                    <a:cubicBezTo>
                      <a:pt x="16002" y="23127"/>
                      <a:pt x="15967" y="23066"/>
                      <a:pt x="15931" y="23005"/>
                    </a:cubicBezTo>
                    <a:cubicBezTo>
                      <a:pt x="15233" y="21904"/>
                      <a:pt x="14186" y="21062"/>
                      <a:pt x="13010" y="20516"/>
                    </a:cubicBezTo>
                    <a:cubicBezTo>
                      <a:pt x="12859" y="20446"/>
                      <a:pt x="12758" y="20403"/>
                      <a:pt x="12625" y="20353"/>
                    </a:cubicBezTo>
                    <a:cubicBezTo>
                      <a:pt x="12517" y="20310"/>
                      <a:pt x="12405" y="20270"/>
                      <a:pt x="12293" y="20235"/>
                    </a:cubicBezTo>
                    <a:cubicBezTo>
                      <a:pt x="12056" y="20159"/>
                      <a:pt x="11815" y="20094"/>
                      <a:pt x="11570" y="20036"/>
                    </a:cubicBezTo>
                    <a:cubicBezTo>
                      <a:pt x="11052" y="19918"/>
                      <a:pt x="10523" y="19828"/>
                      <a:pt x="10001" y="19734"/>
                    </a:cubicBezTo>
                    <a:cubicBezTo>
                      <a:pt x="8955" y="19551"/>
                      <a:pt x="7886" y="19360"/>
                      <a:pt x="6926" y="18885"/>
                    </a:cubicBezTo>
                    <a:cubicBezTo>
                      <a:pt x="5954" y="18407"/>
                      <a:pt x="5234" y="17597"/>
                      <a:pt x="4947" y="16547"/>
                    </a:cubicBezTo>
                    <a:cubicBezTo>
                      <a:pt x="4515" y="14975"/>
                      <a:pt x="5001" y="13399"/>
                      <a:pt x="5580" y="11931"/>
                    </a:cubicBezTo>
                    <a:cubicBezTo>
                      <a:pt x="5875" y="11190"/>
                      <a:pt x="6192" y="10467"/>
                      <a:pt x="6415" y="9701"/>
                    </a:cubicBezTo>
                    <a:cubicBezTo>
                      <a:pt x="6649" y="8902"/>
                      <a:pt x="6810" y="8082"/>
                      <a:pt x="6821" y="7247"/>
                    </a:cubicBezTo>
                    <a:cubicBezTo>
                      <a:pt x="6840" y="5768"/>
                      <a:pt x="6397" y="4336"/>
                      <a:pt x="5544" y="3127"/>
                    </a:cubicBezTo>
                    <a:cubicBezTo>
                      <a:pt x="4799" y="2073"/>
                      <a:pt x="3763" y="1235"/>
                      <a:pt x="2597" y="688"/>
                    </a:cubicBezTo>
                    <a:cubicBezTo>
                      <a:pt x="1781" y="303"/>
                      <a:pt x="900" y="7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67425" y="2020575"/>
                <a:ext cx="395700" cy="39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5"/>
            <p:cNvSpPr/>
            <p:nvPr/>
          </p:nvSpPr>
          <p:spPr>
            <a:xfrm rot="10800000">
              <a:off x="7762898" y="2695559"/>
              <a:ext cx="1457301" cy="2524137"/>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sp>
        <p:nvSpPr>
          <p:cNvPr id="57" name="Google Shape;5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58" name="Google Shape;58;p6"/>
          <p:cNvGrpSpPr/>
          <p:nvPr/>
        </p:nvGrpSpPr>
        <p:grpSpPr>
          <a:xfrm>
            <a:off x="2" y="1"/>
            <a:ext cx="9191623" cy="4895872"/>
            <a:chOff x="2" y="1"/>
            <a:chExt cx="9191623" cy="4895872"/>
          </a:xfrm>
        </p:grpSpPr>
        <p:grpSp>
          <p:nvGrpSpPr>
            <p:cNvPr id="59" name="Google Shape;59;p6"/>
            <p:cNvGrpSpPr/>
            <p:nvPr/>
          </p:nvGrpSpPr>
          <p:grpSpPr>
            <a:xfrm>
              <a:off x="2" y="1"/>
              <a:ext cx="9191623" cy="4895872"/>
              <a:chOff x="2" y="1"/>
              <a:chExt cx="9191623" cy="4895872"/>
            </a:xfrm>
          </p:grpSpPr>
          <p:sp>
            <p:nvSpPr>
              <p:cNvPr id="60" name="Google Shape;60;p6"/>
              <p:cNvSpPr/>
              <p:nvPr/>
            </p:nvSpPr>
            <p:spPr>
              <a:xfrm flipH="1">
                <a:off x="8543928" y="1904100"/>
                <a:ext cx="647697" cy="2991773"/>
              </a:xfrm>
              <a:custGeom>
                <a:avLst/>
                <a:gdLst/>
                <a:ahLst/>
                <a:cxnLst/>
                <a:rect l="l" t="t" r="r" b="b"/>
                <a:pathLst>
                  <a:path w="9013" h="19015" extrusionOk="0">
                    <a:moveTo>
                      <a:pt x="0" y="1"/>
                    </a:moveTo>
                    <a:lnTo>
                      <a:pt x="0" y="19015"/>
                    </a:lnTo>
                    <a:cubicBezTo>
                      <a:pt x="1022" y="18385"/>
                      <a:pt x="2061" y="17788"/>
                      <a:pt x="3054" y="17119"/>
                    </a:cubicBezTo>
                    <a:cubicBezTo>
                      <a:pt x="3879" y="16561"/>
                      <a:pt x="4666" y="15953"/>
                      <a:pt x="5368" y="15244"/>
                    </a:cubicBezTo>
                    <a:cubicBezTo>
                      <a:pt x="6044" y="14557"/>
                      <a:pt x="6631" y="13780"/>
                      <a:pt x="7142" y="12963"/>
                    </a:cubicBezTo>
                    <a:cubicBezTo>
                      <a:pt x="8160" y="11348"/>
                      <a:pt x="9012" y="9362"/>
                      <a:pt x="8523" y="7423"/>
                    </a:cubicBezTo>
                    <a:cubicBezTo>
                      <a:pt x="8059" y="5588"/>
                      <a:pt x="6530" y="4239"/>
                      <a:pt x="5019" y="3224"/>
                    </a:cubicBezTo>
                    <a:cubicBezTo>
                      <a:pt x="4040" y="2566"/>
                      <a:pt x="3044" y="1932"/>
                      <a:pt x="2054" y="1289"/>
                    </a:cubicBezTo>
                    <a:cubicBezTo>
                      <a:pt x="1378" y="850"/>
                      <a:pt x="694" y="41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flipH="1">
                <a:off x="2" y="1"/>
                <a:ext cx="1189799" cy="1567250"/>
              </a:xfrm>
              <a:custGeom>
                <a:avLst/>
                <a:gdLst/>
                <a:ahLst/>
                <a:cxnLst/>
                <a:rect l="l" t="t" r="r" b="b"/>
                <a:pathLst>
                  <a:path w="7042" h="9276" extrusionOk="0">
                    <a:moveTo>
                      <a:pt x="1" y="1"/>
                    </a:moveTo>
                    <a:cubicBezTo>
                      <a:pt x="116" y="814"/>
                      <a:pt x="544" y="1555"/>
                      <a:pt x="1094" y="2166"/>
                    </a:cubicBezTo>
                    <a:cubicBezTo>
                      <a:pt x="1450" y="2555"/>
                      <a:pt x="1857" y="2861"/>
                      <a:pt x="2314" y="3120"/>
                    </a:cubicBezTo>
                    <a:cubicBezTo>
                      <a:pt x="2778" y="3386"/>
                      <a:pt x="3260" y="3609"/>
                      <a:pt x="3720" y="3886"/>
                    </a:cubicBezTo>
                    <a:cubicBezTo>
                      <a:pt x="4170" y="4152"/>
                      <a:pt x="4587" y="4466"/>
                      <a:pt x="4890" y="4897"/>
                    </a:cubicBezTo>
                    <a:cubicBezTo>
                      <a:pt x="5145" y="5258"/>
                      <a:pt x="5289" y="5675"/>
                      <a:pt x="5390" y="6103"/>
                    </a:cubicBezTo>
                    <a:cubicBezTo>
                      <a:pt x="5592" y="6955"/>
                      <a:pt x="5685" y="7865"/>
                      <a:pt x="6206" y="8603"/>
                    </a:cubicBezTo>
                    <a:cubicBezTo>
                      <a:pt x="6408" y="8891"/>
                      <a:pt x="6692" y="9143"/>
                      <a:pt x="7013" y="9265"/>
                    </a:cubicBezTo>
                    <a:cubicBezTo>
                      <a:pt x="7023" y="9268"/>
                      <a:pt x="7030" y="9273"/>
                      <a:pt x="7041" y="9276"/>
                    </a:cubicBezTo>
                    <a:lnTo>
                      <a:pt x="70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p:nvPr/>
          </p:nvSpPr>
          <p:spPr>
            <a:xfrm>
              <a:off x="8669925" y="2001750"/>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6"/>
          <p:cNvSpPr/>
          <p:nvPr/>
        </p:nvSpPr>
        <p:spPr>
          <a:xfrm rot="7432487">
            <a:off x="1805773" y="4662469"/>
            <a:ext cx="3922632" cy="3368726"/>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4"/>
        <p:cNvGrpSpPr/>
        <p:nvPr/>
      </p:nvGrpSpPr>
      <p:grpSpPr>
        <a:xfrm>
          <a:off x="0" y="0"/>
          <a:ext cx="0" cy="0"/>
          <a:chOff x="0" y="0"/>
          <a:chExt cx="0" cy="0"/>
        </a:xfrm>
      </p:grpSpPr>
      <p:sp>
        <p:nvSpPr>
          <p:cNvPr id="65" name="Google Shape;65;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66" name="Google Shape;66;p7"/>
          <p:cNvGrpSpPr/>
          <p:nvPr/>
        </p:nvGrpSpPr>
        <p:grpSpPr>
          <a:xfrm>
            <a:off x="-5" y="-45596"/>
            <a:ext cx="9198312" cy="5189097"/>
            <a:chOff x="-5" y="-45596"/>
            <a:chExt cx="9198312" cy="5189097"/>
          </a:xfrm>
        </p:grpSpPr>
        <p:sp>
          <p:nvSpPr>
            <p:cNvPr id="67" name="Google Shape;67;p7"/>
            <p:cNvSpPr/>
            <p:nvPr/>
          </p:nvSpPr>
          <p:spPr>
            <a:xfrm rot="10800000" flipH="1">
              <a:off x="-5" y="3505185"/>
              <a:ext cx="1514484" cy="1638316"/>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58825" y="3263925"/>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5610225" y="-45596"/>
              <a:ext cx="3588082" cy="490624"/>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7"/>
          <p:cNvSpPr txBox="1">
            <a:spLocks noGrp="1"/>
          </p:cNvSpPr>
          <p:nvPr>
            <p:ph type="body" idx="1"/>
          </p:nvPr>
        </p:nvSpPr>
        <p:spPr>
          <a:xfrm>
            <a:off x="720000" y="1751700"/>
            <a:ext cx="4121700" cy="21453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3"/>
        <p:cNvGrpSpPr/>
        <p:nvPr/>
      </p:nvGrpSpPr>
      <p:grpSpPr>
        <a:xfrm>
          <a:off x="0" y="0"/>
          <a:ext cx="0" cy="0"/>
          <a:chOff x="0" y="0"/>
          <a:chExt cx="0" cy="0"/>
        </a:xfrm>
      </p:grpSpPr>
      <p:sp>
        <p:nvSpPr>
          <p:cNvPr id="74" name="Google Shape;74;p9"/>
          <p:cNvSpPr txBox="1">
            <a:spLocks noGrp="1"/>
          </p:cNvSpPr>
          <p:nvPr>
            <p:ph type="title"/>
          </p:nvPr>
        </p:nvSpPr>
        <p:spPr>
          <a:xfrm>
            <a:off x="2135550" y="1595175"/>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300"/>
              <a:buNone/>
              <a:defRPr sz="65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75" name="Google Shape;75;p9"/>
          <p:cNvSpPr txBox="1">
            <a:spLocks noGrp="1"/>
          </p:cNvSpPr>
          <p:nvPr>
            <p:ph type="subTitle" idx="1"/>
          </p:nvPr>
        </p:nvSpPr>
        <p:spPr>
          <a:xfrm>
            <a:off x="2135550" y="2756615"/>
            <a:ext cx="4872900" cy="79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3"/>
        <p:cNvGrpSpPr/>
        <p:nvPr/>
      </p:nvGrpSpPr>
      <p:grpSpPr>
        <a:xfrm>
          <a:off x="0" y="0"/>
          <a:ext cx="0" cy="0"/>
          <a:chOff x="0" y="0"/>
          <a:chExt cx="0" cy="0"/>
        </a:xfrm>
      </p:grpSpPr>
      <p:sp>
        <p:nvSpPr>
          <p:cNvPr id="84" name="Google Shape;8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85" name="Google Shape;85;p13"/>
          <p:cNvSpPr txBox="1">
            <a:spLocks noGrp="1"/>
          </p:cNvSpPr>
          <p:nvPr>
            <p:ph type="subTitle" idx="1"/>
          </p:nvPr>
        </p:nvSpPr>
        <p:spPr>
          <a:xfrm>
            <a:off x="713175" y="2139189"/>
            <a:ext cx="2354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3"/>
          <p:cNvSpPr txBox="1">
            <a:spLocks noGrp="1"/>
          </p:cNvSpPr>
          <p:nvPr>
            <p:ph type="subTitle" idx="2"/>
          </p:nvPr>
        </p:nvSpPr>
        <p:spPr>
          <a:xfrm>
            <a:off x="3394784" y="2139189"/>
            <a:ext cx="2354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 name="Google Shape;87;p13"/>
          <p:cNvSpPr txBox="1">
            <a:spLocks noGrp="1"/>
          </p:cNvSpPr>
          <p:nvPr>
            <p:ph type="subTitle" idx="3"/>
          </p:nvPr>
        </p:nvSpPr>
        <p:spPr>
          <a:xfrm>
            <a:off x="2053983" y="3872374"/>
            <a:ext cx="2354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3"/>
          <p:cNvSpPr txBox="1">
            <a:spLocks noGrp="1"/>
          </p:cNvSpPr>
          <p:nvPr>
            <p:ph type="subTitle" idx="4"/>
          </p:nvPr>
        </p:nvSpPr>
        <p:spPr>
          <a:xfrm>
            <a:off x="4735668" y="3872374"/>
            <a:ext cx="2354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3"/>
          <p:cNvSpPr txBox="1">
            <a:spLocks noGrp="1"/>
          </p:cNvSpPr>
          <p:nvPr>
            <p:ph type="subTitle" idx="5"/>
          </p:nvPr>
        </p:nvSpPr>
        <p:spPr>
          <a:xfrm>
            <a:off x="6076376" y="2139189"/>
            <a:ext cx="2354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3"/>
          <p:cNvSpPr txBox="1">
            <a:spLocks noGrp="1"/>
          </p:cNvSpPr>
          <p:nvPr>
            <p:ph type="title" idx="6" hasCustomPrompt="1"/>
          </p:nvPr>
        </p:nvSpPr>
        <p:spPr>
          <a:xfrm>
            <a:off x="1515259" y="1319600"/>
            <a:ext cx="7503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title" idx="7" hasCustomPrompt="1"/>
          </p:nvPr>
        </p:nvSpPr>
        <p:spPr>
          <a:xfrm>
            <a:off x="2856067" y="3052200"/>
            <a:ext cx="7503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title" idx="8" hasCustomPrompt="1"/>
          </p:nvPr>
        </p:nvSpPr>
        <p:spPr>
          <a:xfrm>
            <a:off x="4196868" y="1319600"/>
            <a:ext cx="7503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9" hasCustomPrompt="1"/>
          </p:nvPr>
        </p:nvSpPr>
        <p:spPr>
          <a:xfrm>
            <a:off x="5537752" y="3052200"/>
            <a:ext cx="7503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13" hasCustomPrompt="1"/>
          </p:nvPr>
        </p:nvSpPr>
        <p:spPr>
          <a:xfrm>
            <a:off x="6878460" y="1319600"/>
            <a:ext cx="7503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subTitle" idx="14"/>
          </p:nvPr>
        </p:nvSpPr>
        <p:spPr>
          <a:xfrm>
            <a:off x="713175" y="1801102"/>
            <a:ext cx="2354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6" name="Google Shape;96;p13"/>
          <p:cNvSpPr txBox="1">
            <a:spLocks noGrp="1"/>
          </p:cNvSpPr>
          <p:nvPr>
            <p:ph type="subTitle" idx="15"/>
          </p:nvPr>
        </p:nvSpPr>
        <p:spPr>
          <a:xfrm>
            <a:off x="3394784" y="1801102"/>
            <a:ext cx="2354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7" name="Google Shape;97;p13"/>
          <p:cNvSpPr txBox="1">
            <a:spLocks noGrp="1"/>
          </p:cNvSpPr>
          <p:nvPr>
            <p:ph type="subTitle" idx="16"/>
          </p:nvPr>
        </p:nvSpPr>
        <p:spPr>
          <a:xfrm>
            <a:off x="6076376" y="1801102"/>
            <a:ext cx="2354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8" name="Google Shape;98;p13"/>
          <p:cNvSpPr txBox="1">
            <a:spLocks noGrp="1"/>
          </p:cNvSpPr>
          <p:nvPr>
            <p:ph type="subTitle" idx="17"/>
          </p:nvPr>
        </p:nvSpPr>
        <p:spPr>
          <a:xfrm>
            <a:off x="2053983" y="3533769"/>
            <a:ext cx="2354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 name="Google Shape;99;p13"/>
          <p:cNvSpPr txBox="1">
            <a:spLocks noGrp="1"/>
          </p:cNvSpPr>
          <p:nvPr>
            <p:ph type="subTitle" idx="18"/>
          </p:nvPr>
        </p:nvSpPr>
        <p:spPr>
          <a:xfrm>
            <a:off x="4735668" y="3533769"/>
            <a:ext cx="2354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00" name="Google Shape;100;p13"/>
          <p:cNvGrpSpPr/>
          <p:nvPr/>
        </p:nvGrpSpPr>
        <p:grpSpPr>
          <a:xfrm>
            <a:off x="-12420" y="0"/>
            <a:ext cx="9156403" cy="5624539"/>
            <a:chOff x="-12420" y="0"/>
            <a:chExt cx="9156403" cy="5624539"/>
          </a:xfrm>
        </p:grpSpPr>
        <p:sp>
          <p:nvSpPr>
            <p:cNvPr id="101" name="Google Shape;101;p13"/>
            <p:cNvSpPr/>
            <p:nvPr/>
          </p:nvSpPr>
          <p:spPr>
            <a:xfrm rot="5400000">
              <a:off x="-1341184" y="3810975"/>
              <a:ext cx="3142328" cy="484800"/>
            </a:xfrm>
            <a:custGeom>
              <a:avLst/>
              <a:gdLst/>
              <a:ahLst/>
              <a:cxnLst/>
              <a:rect l="l" t="t" r="r" b="b"/>
              <a:pathLst>
                <a:path w="17748" h="5136" extrusionOk="0">
                  <a:moveTo>
                    <a:pt x="4819" y="1"/>
                  </a:moveTo>
                  <a:cubicBezTo>
                    <a:pt x="4695" y="1"/>
                    <a:pt x="4571" y="13"/>
                    <a:pt x="4447" y="37"/>
                  </a:cubicBezTo>
                  <a:cubicBezTo>
                    <a:pt x="4008" y="123"/>
                    <a:pt x="3588" y="325"/>
                    <a:pt x="3206" y="551"/>
                  </a:cubicBezTo>
                  <a:cubicBezTo>
                    <a:pt x="2814" y="789"/>
                    <a:pt x="2457" y="1077"/>
                    <a:pt x="2138" y="1405"/>
                  </a:cubicBezTo>
                  <a:cubicBezTo>
                    <a:pt x="1469" y="2084"/>
                    <a:pt x="957" y="2904"/>
                    <a:pt x="551" y="3761"/>
                  </a:cubicBezTo>
                  <a:cubicBezTo>
                    <a:pt x="338" y="4207"/>
                    <a:pt x="159" y="4668"/>
                    <a:pt x="1" y="5135"/>
                  </a:cubicBezTo>
                  <a:lnTo>
                    <a:pt x="17748" y="5135"/>
                  </a:lnTo>
                  <a:cubicBezTo>
                    <a:pt x="17582" y="4538"/>
                    <a:pt x="17313" y="3977"/>
                    <a:pt x="16917" y="3498"/>
                  </a:cubicBezTo>
                  <a:cubicBezTo>
                    <a:pt x="16327" y="2793"/>
                    <a:pt x="15510" y="2322"/>
                    <a:pt x="14625" y="2092"/>
                  </a:cubicBezTo>
                  <a:cubicBezTo>
                    <a:pt x="14188" y="1978"/>
                    <a:pt x="13743" y="1929"/>
                    <a:pt x="13297" y="1929"/>
                  </a:cubicBezTo>
                  <a:cubicBezTo>
                    <a:pt x="12568" y="1929"/>
                    <a:pt x="11836" y="2061"/>
                    <a:pt x="11135" y="2257"/>
                  </a:cubicBezTo>
                  <a:cubicBezTo>
                    <a:pt x="10670" y="2389"/>
                    <a:pt x="10197" y="2511"/>
                    <a:pt x="9715" y="2511"/>
                  </a:cubicBezTo>
                  <a:cubicBezTo>
                    <a:pt x="9605" y="2511"/>
                    <a:pt x="9494" y="2505"/>
                    <a:pt x="9383" y="2491"/>
                  </a:cubicBezTo>
                  <a:cubicBezTo>
                    <a:pt x="8976" y="2437"/>
                    <a:pt x="8592" y="2282"/>
                    <a:pt x="8239" y="2077"/>
                  </a:cubicBezTo>
                  <a:cubicBezTo>
                    <a:pt x="7573" y="1685"/>
                    <a:pt x="7012" y="1102"/>
                    <a:pt x="6412" y="649"/>
                  </a:cubicBezTo>
                  <a:cubicBezTo>
                    <a:pt x="6264" y="538"/>
                    <a:pt x="6113" y="433"/>
                    <a:pt x="5954" y="339"/>
                  </a:cubicBezTo>
                  <a:cubicBezTo>
                    <a:pt x="5796" y="246"/>
                    <a:pt x="5645" y="171"/>
                    <a:pt x="5487" y="116"/>
                  </a:cubicBezTo>
                  <a:cubicBezTo>
                    <a:pt x="5267" y="40"/>
                    <a:pt x="5043" y="1"/>
                    <a:pt x="4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6761821" y="0"/>
              <a:ext cx="2382163" cy="1017717"/>
            </a:xfrm>
            <a:custGeom>
              <a:avLst/>
              <a:gdLst/>
              <a:ahLst/>
              <a:cxnLst/>
              <a:rect l="l" t="t" r="r" b="b"/>
              <a:pathLst>
                <a:path w="12233" h="9632" extrusionOk="0">
                  <a:moveTo>
                    <a:pt x="296" y="0"/>
                  </a:moveTo>
                  <a:cubicBezTo>
                    <a:pt x="188" y="389"/>
                    <a:pt x="112" y="785"/>
                    <a:pt x="76" y="1184"/>
                  </a:cubicBezTo>
                  <a:cubicBezTo>
                    <a:pt x="0" y="2044"/>
                    <a:pt x="123" y="2933"/>
                    <a:pt x="605" y="3663"/>
                  </a:cubicBezTo>
                  <a:cubicBezTo>
                    <a:pt x="853" y="4041"/>
                    <a:pt x="1184" y="4379"/>
                    <a:pt x="1594" y="4577"/>
                  </a:cubicBezTo>
                  <a:cubicBezTo>
                    <a:pt x="1927" y="4737"/>
                    <a:pt x="2297" y="4791"/>
                    <a:pt x="2663" y="4791"/>
                  </a:cubicBezTo>
                  <a:cubicBezTo>
                    <a:pt x="2731" y="4791"/>
                    <a:pt x="2800" y="4789"/>
                    <a:pt x="2868" y="4786"/>
                  </a:cubicBezTo>
                  <a:cubicBezTo>
                    <a:pt x="3800" y="4735"/>
                    <a:pt x="4699" y="4419"/>
                    <a:pt x="5631" y="4386"/>
                  </a:cubicBezTo>
                  <a:cubicBezTo>
                    <a:pt x="5669" y="4385"/>
                    <a:pt x="5707" y="4384"/>
                    <a:pt x="5745" y="4384"/>
                  </a:cubicBezTo>
                  <a:cubicBezTo>
                    <a:pt x="6586" y="4384"/>
                    <a:pt x="7397" y="4685"/>
                    <a:pt x="8030" y="5246"/>
                  </a:cubicBezTo>
                  <a:cubicBezTo>
                    <a:pt x="8653" y="5797"/>
                    <a:pt x="9085" y="6526"/>
                    <a:pt x="9538" y="7214"/>
                  </a:cubicBezTo>
                  <a:cubicBezTo>
                    <a:pt x="9769" y="7563"/>
                    <a:pt x="10006" y="7912"/>
                    <a:pt x="10279" y="8228"/>
                  </a:cubicBezTo>
                  <a:cubicBezTo>
                    <a:pt x="10581" y="8585"/>
                    <a:pt x="10930" y="8897"/>
                    <a:pt x="11318" y="9160"/>
                  </a:cubicBezTo>
                  <a:cubicBezTo>
                    <a:pt x="11599" y="9351"/>
                    <a:pt x="11909" y="9520"/>
                    <a:pt x="12233" y="9631"/>
                  </a:cubicBezTo>
                  <a:lnTo>
                    <a:pt x="122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210300" y="3578325"/>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13"/>
          <p:cNvSpPr/>
          <p:nvPr/>
        </p:nvSpPr>
        <p:spPr>
          <a:xfrm>
            <a:off x="8430775" y="3173791"/>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94"/>
        <p:cNvGrpSpPr/>
        <p:nvPr/>
      </p:nvGrpSpPr>
      <p:grpSpPr>
        <a:xfrm>
          <a:off x="0" y="0"/>
          <a:ext cx="0" cy="0"/>
          <a:chOff x="0" y="0"/>
          <a:chExt cx="0" cy="0"/>
        </a:xfrm>
      </p:grpSpPr>
      <p:sp>
        <p:nvSpPr>
          <p:cNvPr id="195" name="Google Shape;195;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96" name="Google Shape;196;p25"/>
          <p:cNvSpPr txBox="1">
            <a:spLocks noGrp="1"/>
          </p:cNvSpPr>
          <p:nvPr>
            <p:ph type="subTitle" idx="1"/>
          </p:nvPr>
        </p:nvSpPr>
        <p:spPr>
          <a:xfrm>
            <a:off x="1275625" y="2819991"/>
            <a:ext cx="1994400" cy="113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25"/>
          <p:cNvSpPr txBox="1">
            <a:spLocks noGrp="1"/>
          </p:cNvSpPr>
          <p:nvPr>
            <p:ph type="subTitle" idx="2"/>
          </p:nvPr>
        </p:nvSpPr>
        <p:spPr>
          <a:xfrm>
            <a:off x="3574824" y="2819991"/>
            <a:ext cx="1994400" cy="113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25"/>
          <p:cNvSpPr txBox="1">
            <a:spLocks noGrp="1"/>
          </p:cNvSpPr>
          <p:nvPr>
            <p:ph type="subTitle" idx="3"/>
          </p:nvPr>
        </p:nvSpPr>
        <p:spPr>
          <a:xfrm>
            <a:off x="5874028" y="2819991"/>
            <a:ext cx="1994400" cy="113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25"/>
          <p:cNvSpPr txBox="1">
            <a:spLocks noGrp="1"/>
          </p:cNvSpPr>
          <p:nvPr>
            <p:ph type="subTitle" idx="4"/>
          </p:nvPr>
        </p:nvSpPr>
        <p:spPr>
          <a:xfrm>
            <a:off x="1275625" y="2451289"/>
            <a:ext cx="1994400" cy="48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0" name="Google Shape;200;p25"/>
          <p:cNvSpPr txBox="1">
            <a:spLocks noGrp="1"/>
          </p:cNvSpPr>
          <p:nvPr>
            <p:ph type="subTitle" idx="5"/>
          </p:nvPr>
        </p:nvSpPr>
        <p:spPr>
          <a:xfrm>
            <a:off x="3574827" y="2451289"/>
            <a:ext cx="1994400" cy="48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1" name="Google Shape;201;p25"/>
          <p:cNvSpPr txBox="1">
            <a:spLocks noGrp="1"/>
          </p:cNvSpPr>
          <p:nvPr>
            <p:ph type="subTitle" idx="6"/>
          </p:nvPr>
        </p:nvSpPr>
        <p:spPr>
          <a:xfrm>
            <a:off x="5874036" y="2451289"/>
            <a:ext cx="1994400" cy="48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02" name="Google Shape;202;p25"/>
          <p:cNvGrpSpPr/>
          <p:nvPr/>
        </p:nvGrpSpPr>
        <p:grpSpPr>
          <a:xfrm>
            <a:off x="-19044" y="-57650"/>
            <a:ext cx="9163039" cy="5201149"/>
            <a:chOff x="-19044" y="-57650"/>
            <a:chExt cx="9163039" cy="5201149"/>
          </a:xfrm>
        </p:grpSpPr>
        <p:sp>
          <p:nvSpPr>
            <p:cNvPr id="203" name="Google Shape;203;p25"/>
            <p:cNvSpPr/>
            <p:nvPr/>
          </p:nvSpPr>
          <p:spPr>
            <a:xfrm flipH="1">
              <a:off x="-19044" y="-57650"/>
              <a:ext cx="638170"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 name="Google Shape;204;p25"/>
            <p:cNvGrpSpPr/>
            <p:nvPr/>
          </p:nvGrpSpPr>
          <p:grpSpPr>
            <a:xfrm>
              <a:off x="8153410" y="2434487"/>
              <a:ext cx="990586" cy="2709011"/>
              <a:chOff x="8153410" y="2434488"/>
              <a:chExt cx="990586" cy="2709011"/>
            </a:xfrm>
          </p:grpSpPr>
          <p:sp>
            <p:nvSpPr>
              <p:cNvPr id="205" name="Google Shape;205;p25"/>
              <p:cNvSpPr/>
              <p:nvPr/>
            </p:nvSpPr>
            <p:spPr>
              <a:xfrm rot="10800000">
                <a:off x="8153410" y="2505082"/>
                <a:ext cx="990586" cy="2638417"/>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5"/>
              <p:cNvSpPr/>
              <p:nvPr/>
            </p:nvSpPr>
            <p:spPr>
              <a:xfrm>
                <a:off x="8630400" y="2434488"/>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 name="Google Shape;207;p25"/>
          <p:cNvSpPr/>
          <p:nvPr/>
        </p:nvSpPr>
        <p:spPr>
          <a:xfrm>
            <a:off x="1439100" y="4613404"/>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1pPr>
            <a:lvl2pPr lvl="1"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2pPr>
            <a:lvl3pPr lvl="2"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3pPr>
            <a:lvl4pPr lvl="3"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4pPr>
            <a:lvl5pPr lvl="4"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5pPr>
            <a:lvl6pPr lvl="5"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6pPr>
            <a:lvl7pPr lvl="6"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7pPr>
            <a:lvl8pPr lvl="7"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8pPr>
            <a:lvl9pPr lvl="8"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1pPr>
            <a:lvl2pPr marL="914400" lvl="1"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2pPr>
            <a:lvl3pPr marL="1371600" lvl="2"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3pPr>
            <a:lvl4pPr marL="1828800" lvl="3"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4pPr>
            <a:lvl5pPr marL="2286000" lvl="4"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5pPr>
            <a:lvl6pPr marL="2743200" lvl="5"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6pPr>
            <a:lvl7pPr marL="3200400" lvl="6"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7pPr>
            <a:lvl8pPr marL="3657600" lvl="7"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8pPr>
            <a:lvl9pPr marL="4114800" lvl="8"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8" r:id="rId7"/>
    <p:sldLayoutId id="2147483659" r:id="rId8"/>
    <p:sldLayoutId id="2147483671" r:id="rId9"/>
    <p:sldLayoutId id="2147483676" r:id="rId10"/>
    <p:sldLayoutId id="2147483677" r:id="rId11"/>
    <p:sldLayoutId id="2147483678" r:id="rId12"/>
    <p:sldLayoutId id="2147483679"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7"/>
          <p:cNvSpPr txBox="1">
            <a:spLocks noGrp="1"/>
          </p:cNvSpPr>
          <p:nvPr>
            <p:ph type="ctrTitle"/>
          </p:nvPr>
        </p:nvSpPr>
        <p:spPr>
          <a:xfrm>
            <a:off x="713224" y="1069416"/>
            <a:ext cx="4693253" cy="204915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Mental Health Data Engineering Project</a:t>
            </a:r>
            <a:endParaRPr dirty="0"/>
          </a:p>
        </p:txBody>
      </p:sp>
      <p:sp>
        <p:nvSpPr>
          <p:cNvPr id="308" name="Google Shape;308;p37"/>
          <p:cNvSpPr/>
          <p:nvPr/>
        </p:nvSpPr>
        <p:spPr>
          <a:xfrm>
            <a:off x="5397250" y="3083025"/>
            <a:ext cx="3746757" cy="2060497"/>
          </a:xfrm>
          <a:custGeom>
            <a:avLst/>
            <a:gdLst/>
            <a:ahLst/>
            <a:cxnLst/>
            <a:rect l="l" t="t" r="r" b="b"/>
            <a:pathLst>
              <a:path w="24364" h="23656" extrusionOk="0">
                <a:moveTo>
                  <a:pt x="23846" y="0"/>
                </a:moveTo>
                <a:cubicBezTo>
                  <a:pt x="23787" y="0"/>
                  <a:pt x="23728" y="2"/>
                  <a:pt x="23670" y="5"/>
                </a:cubicBezTo>
                <a:cubicBezTo>
                  <a:pt x="23364" y="19"/>
                  <a:pt x="23148" y="51"/>
                  <a:pt x="22831" y="141"/>
                </a:cubicBezTo>
                <a:cubicBezTo>
                  <a:pt x="22278" y="303"/>
                  <a:pt x="21781" y="616"/>
                  <a:pt x="21364" y="1055"/>
                </a:cubicBezTo>
                <a:cubicBezTo>
                  <a:pt x="20414" y="2051"/>
                  <a:pt x="20040" y="3512"/>
                  <a:pt x="19770" y="4840"/>
                </a:cubicBezTo>
                <a:cubicBezTo>
                  <a:pt x="19468" y="6315"/>
                  <a:pt x="19274" y="7815"/>
                  <a:pt x="18856" y="9265"/>
                </a:cubicBezTo>
                <a:cubicBezTo>
                  <a:pt x="18464" y="10617"/>
                  <a:pt x="17856" y="11970"/>
                  <a:pt x="16694" y="12830"/>
                </a:cubicBezTo>
                <a:cubicBezTo>
                  <a:pt x="15725" y="13544"/>
                  <a:pt x="14577" y="13770"/>
                  <a:pt x="13415" y="13770"/>
                </a:cubicBezTo>
                <a:cubicBezTo>
                  <a:pt x="12903" y="13770"/>
                  <a:pt x="12388" y="13726"/>
                  <a:pt x="11884" y="13661"/>
                </a:cubicBezTo>
                <a:cubicBezTo>
                  <a:pt x="10723" y="13512"/>
                  <a:pt x="9523" y="13255"/>
                  <a:pt x="8337" y="13255"/>
                </a:cubicBezTo>
                <a:cubicBezTo>
                  <a:pt x="7811" y="13255"/>
                  <a:pt x="7288" y="13306"/>
                  <a:pt x="6771" y="13438"/>
                </a:cubicBezTo>
                <a:cubicBezTo>
                  <a:pt x="5937" y="13654"/>
                  <a:pt x="5167" y="14104"/>
                  <a:pt x="4473" y="14607"/>
                </a:cubicBezTo>
                <a:cubicBezTo>
                  <a:pt x="3829" y="15075"/>
                  <a:pt x="3257" y="15644"/>
                  <a:pt x="2761" y="16266"/>
                </a:cubicBezTo>
                <a:cubicBezTo>
                  <a:pt x="1796" y="17485"/>
                  <a:pt x="1170" y="18943"/>
                  <a:pt x="731" y="20425"/>
                </a:cubicBezTo>
                <a:cubicBezTo>
                  <a:pt x="415" y="21487"/>
                  <a:pt x="192" y="22569"/>
                  <a:pt x="1" y="23655"/>
                </a:cubicBezTo>
                <a:lnTo>
                  <a:pt x="24364" y="23655"/>
                </a:lnTo>
                <a:lnTo>
                  <a:pt x="24364" y="30"/>
                </a:lnTo>
                <a:cubicBezTo>
                  <a:pt x="24357" y="30"/>
                  <a:pt x="24347" y="26"/>
                  <a:pt x="24332" y="26"/>
                </a:cubicBezTo>
                <a:cubicBezTo>
                  <a:pt x="24260" y="19"/>
                  <a:pt x="24191" y="12"/>
                  <a:pt x="24120" y="8"/>
                </a:cubicBezTo>
                <a:cubicBezTo>
                  <a:pt x="24028" y="4"/>
                  <a:pt x="23936" y="0"/>
                  <a:pt x="23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7"/>
          <p:cNvSpPr/>
          <p:nvPr/>
        </p:nvSpPr>
        <p:spPr>
          <a:xfrm flipH="1">
            <a:off x="7550208" y="-639075"/>
            <a:ext cx="1593791" cy="2417947"/>
          </a:xfrm>
          <a:custGeom>
            <a:avLst/>
            <a:gdLst/>
            <a:ahLst/>
            <a:cxnLst/>
            <a:rect l="l" t="t" r="r" b="b"/>
            <a:pathLst>
              <a:path w="9013" h="19015" extrusionOk="0">
                <a:moveTo>
                  <a:pt x="0" y="1"/>
                </a:moveTo>
                <a:lnTo>
                  <a:pt x="0" y="19015"/>
                </a:lnTo>
                <a:cubicBezTo>
                  <a:pt x="1022" y="18385"/>
                  <a:pt x="2061" y="17788"/>
                  <a:pt x="3054" y="17119"/>
                </a:cubicBezTo>
                <a:cubicBezTo>
                  <a:pt x="3879" y="16561"/>
                  <a:pt x="4666" y="15953"/>
                  <a:pt x="5368" y="15244"/>
                </a:cubicBezTo>
                <a:cubicBezTo>
                  <a:pt x="6044" y="14557"/>
                  <a:pt x="6631" y="13780"/>
                  <a:pt x="7142" y="12963"/>
                </a:cubicBezTo>
                <a:cubicBezTo>
                  <a:pt x="8160" y="11348"/>
                  <a:pt x="9012" y="9362"/>
                  <a:pt x="8523" y="7423"/>
                </a:cubicBezTo>
                <a:cubicBezTo>
                  <a:pt x="8059" y="5588"/>
                  <a:pt x="6530" y="4239"/>
                  <a:pt x="5019" y="3224"/>
                </a:cubicBezTo>
                <a:cubicBezTo>
                  <a:pt x="4040" y="2566"/>
                  <a:pt x="3044" y="1932"/>
                  <a:pt x="2054" y="1289"/>
                </a:cubicBezTo>
                <a:cubicBezTo>
                  <a:pt x="1378" y="850"/>
                  <a:pt x="694" y="41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37"/>
          <p:cNvGrpSpPr/>
          <p:nvPr/>
        </p:nvGrpSpPr>
        <p:grpSpPr>
          <a:xfrm rot="-5803427">
            <a:off x="8032396" y="3715751"/>
            <a:ext cx="1454404" cy="1280474"/>
            <a:chOff x="5917100" y="2092158"/>
            <a:chExt cx="1102175" cy="970367"/>
          </a:xfrm>
        </p:grpSpPr>
        <p:sp>
          <p:nvSpPr>
            <p:cNvPr id="311" name="Google Shape;311;p37"/>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7"/>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7"/>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7"/>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7"/>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7"/>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37"/>
          <p:cNvGrpSpPr/>
          <p:nvPr/>
        </p:nvGrpSpPr>
        <p:grpSpPr>
          <a:xfrm>
            <a:off x="5330195" y="1069416"/>
            <a:ext cx="3169210" cy="3153247"/>
            <a:chOff x="5330195" y="1069416"/>
            <a:chExt cx="3169210" cy="3153247"/>
          </a:xfrm>
        </p:grpSpPr>
        <p:grpSp>
          <p:nvGrpSpPr>
            <p:cNvPr id="318" name="Google Shape;318;p37"/>
            <p:cNvGrpSpPr/>
            <p:nvPr/>
          </p:nvGrpSpPr>
          <p:grpSpPr>
            <a:xfrm>
              <a:off x="5330195" y="1069416"/>
              <a:ext cx="3169210" cy="3153247"/>
              <a:chOff x="1781375" y="2040725"/>
              <a:chExt cx="516200" cy="513600"/>
            </a:xfrm>
          </p:grpSpPr>
          <p:sp>
            <p:nvSpPr>
              <p:cNvPr id="319" name="Google Shape;319;p37"/>
              <p:cNvSpPr/>
              <p:nvPr/>
            </p:nvSpPr>
            <p:spPr>
              <a:xfrm>
                <a:off x="1781375" y="2286825"/>
                <a:ext cx="251225" cy="267500"/>
              </a:xfrm>
              <a:custGeom>
                <a:avLst/>
                <a:gdLst/>
                <a:ahLst/>
                <a:cxnLst/>
                <a:rect l="l" t="t" r="r" b="b"/>
                <a:pathLst>
                  <a:path w="10049" h="10700" fill="none" extrusionOk="0">
                    <a:moveTo>
                      <a:pt x="3666" y="5735"/>
                    </a:moveTo>
                    <a:cubicBezTo>
                      <a:pt x="3120" y="6394"/>
                      <a:pt x="3083" y="7771"/>
                      <a:pt x="4181" y="8660"/>
                    </a:cubicBezTo>
                    <a:cubicBezTo>
                      <a:pt x="5274" y="9552"/>
                      <a:pt x="7206" y="9408"/>
                      <a:pt x="7699" y="8729"/>
                    </a:cubicBezTo>
                    <a:cubicBezTo>
                      <a:pt x="8192" y="8052"/>
                      <a:pt x="7145" y="7279"/>
                      <a:pt x="6562" y="7930"/>
                    </a:cubicBezTo>
                    <a:cubicBezTo>
                      <a:pt x="6383" y="8131"/>
                      <a:pt x="6303" y="8383"/>
                      <a:pt x="6285" y="8635"/>
                    </a:cubicBezTo>
                    <a:cubicBezTo>
                      <a:pt x="6220" y="9455"/>
                      <a:pt x="6782" y="10189"/>
                      <a:pt x="7577" y="10394"/>
                    </a:cubicBezTo>
                    <a:cubicBezTo>
                      <a:pt x="8746" y="10700"/>
                      <a:pt x="10049" y="10189"/>
                      <a:pt x="10049" y="10189"/>
                    </a:cubicBezTo>
                    <a:lnTo>
                      <a:pt x="10049" y="0"/>
                    </a:lnTo>
                    <a:lnTo>
                      <a:pt x="997" y="0"/>
                    </a:lnTo>
                    <a:cubicBezTo>
                      <a:pt x="997" y="0"/>
                      <a:pt x="0" y="2274"/>
                      <a:pt x="1439" y="3299"/>
                    </a:cubicBezTo>
                    <a:cubicBezTo>
                      <a:pt x="1925" y="3645"/>
                      <a:pt x="2547" y="3739"/>
                      <a:pt x="3130" y="3598"/>
                    </a:cubicBezTo>
                    <a:cubicBezTo>
                      <a:pt x="3641" y="3480"/>
                      <a:pt x="4221" y="3184"/>
                      <a:pt x="4296" y="2479"/>
                    </a:cubicBezTo>
                    <a:cubicBezTo>
                      <a:pt x="4432" y="1192"/>
                      <a:pt x="2627" y="752"/>
                      <a:pt x="2504" y="208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7"/>
              <p:cNvSpPr/>
              <p:nvPr/>
            </p:nvSpPr>
            <p:spPr>
              <a:xfrm>
                <a:off x="1799450" y="2375500"/>
                <a:ext cx="64325" cy="82850"/>
              </a:xfrm>
              <a:custGeom>
                <a:avLst/>
                <a:gdLst/>
                <a:ahLst/>
                <a:cxnLst/>
                <a:rect l="l" t="t" r="r" b="b"/>
                <a:pathLst>
                  <a:path w="2573" h="3314" fill="none" extrusionOk="0">
                    <a:moveTo>
                      <a:pt x="1195" y="1"/>
                    </a:moveTo>
                    <a:cubicBezTo>
                      <a:pt x="1195" y="1"/>
                      <a:pt x="1" y="2246"/>
                      <a:pt x="2573" y="3314"/>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7"/>
              <p:cNvSpPr/>
              <p:nvPr/>
            </p:nvSpPr>
            <p:spPr>
              <a:xfrm>
                <a:off x="1915200" y="2390250"/>
                <a:ext cx="47800" cy="39600"/>
              </a:xfrm>
              <a:custGeom>
                <a:avLst/>
                <a:gdLst/>
                <a:ahLst/>
                <a:cxnLst/>
                <a:rect l="l" t="t" r="r" b="b"/>
                <a:pathLst>
                  <a:path w="1912" h="1584" fill="none" extrusionOk="0">
                    <a:moveTo>
                      <a:pt x="0" y="249"/>
                    </a:moveTo>
                    <a:cubicBezTo>
                      <a:pt x="0" y="249"/>
                      <a:pt x="1616" y="1"/>
                      <a:pt x="1911" y="1583"/>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7"/>
              <p:cNvSpPr/>
              <p:nvPr/>
            </p:nvSpPr>
            <p:spPr>
              <a:xfrm>
                <a:off x="1946875" y="2350950"/>
                <a:ext cx="35350" cy="52375"/>
              </a:xfrm>
              <a:custGeom>
                <a:avLst/>
                <a:gdLst/>
                <a:ahLst/>
                <a:cxnLst/>
                <a:rect l="l" t="t" r="r" b="b"/>
                <a:pathLst>
                  <a:path w="1414" h="2095" fill="none" extrusionOk="0">
                    <a:moveTo>
                      <a:pt x="0" y="2094"/>
                    </a:moveTo>
                    <a:cubicBezTo>
                      <a:pt x="0" y="2094"/>
                      <a:pt x="1414" y="1666"/>
                      <a:pt x="975"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7"/>
              <p:cNvSpPr/>
              <p:nvPr/>
            </p:nvSpPr>
            <p:spPr>
              <a:xfrm>
                <a:off x="2046325" y="2286825"/>
                <a:ext cx="251250" cy="267500"/>
              </a:xfrm>
              <a:custGeom>
                <a:avLst/>
                <a:gdLst/>
                <a:ahLst/>
                <a:cxnLst/>
                <a:rect l="l" t="t" r="r" b="b"/>
                <a:pathLst>
                  <a:path w="10050" h="10700" fill="none" extrusionOk="0">
                    <a:moveTo>
                      <a:pt x="6383" y="5735"/>
                    </a:moveTo>
                    <a:cubicBezTo>
                      <a:pt x="6930" y="6394"/>
                      <a:pt x="6963" y="7771"/>
                      <a:pt x="5869" y="8660"/>
                    </a:cubicBezTo>
                    <a:cubicBezTo>
                      <a:pt x="4771" y="9552"/>
                      <a:pt x="2843" y="9408"/>
                      <a:pt x="2350" y="8729"/>
                    </a:cubicBezTo>
                    <a:cubicBezTo>
                      <a:pt x="1857" y="8052"/>
                      <a:pt x="2905" y="7279"/>
                      <a:pt x="3487" y="7930"/>
                    </a:cubicBezTo>
                    <a:cubicBezTo>
                      <a:pt x="3667" y="8131"/>
                      <a:pt x="3747" y="8383"/>
                      <a:pt x="3764" y="8635"/>
                    </a:cubicBezTo>
                    <a:cubicBezTo>
                      <a:pt x="3829" y="9455"/>
                      <a:pt x="3267" y="10189"/>
                      <a:pt x="2473" y="10394"/>
                    </a:cubicBezTo>
                    <a:cubicBezTo>
                      <a:pt x="1303" y="10700"/>
                      <a:pt x="1" y="10189"/>
                      <a:pt x="1" y="10189"/>
                    </a:cubicBezTo>
                    <a:lnTo>
                      <a:pt x="1" y="0"/>
                    </a:lnTo>
                    <a:lnTo>
                      <a:pt x="9052" y="0"/>
                    </a:lnTo>
                    <a:cubicBezTo>
                      <a:pt x="9052" y="0"/>
                      <a:pt x="10050" y="2274"/>
                      <a:pt x="8610" y="3299"/>
                    </a:cubicBezTo>
                    <a:cubicBezTo>
                      <a:pt x="8121" y="3645"/>
                      <a:pt x="7503" y="3739"/>
                      <a:pt x="6920" y="3598"/>
                    </a:cubicBezTo>
                    <a:cubicBezTo>
                      <a:pt x="6409" y="3480"/>
                      <a:pt x="5826" y="3184"/>
                      <a:pt x="5754" y="2479"/>
                    </a:cubicBezTo>
                    <a:cubicBezTo>
                      <a:pt x="5613" y="1192"/>
                      <a:pt x="7423" y="752"/>
                      <a:pt x="7546" y="208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7"/>
              <p:cNvSpPr/>
              <p:nvPr/>
            </p:nvSpPr>
            <p:spPr>
              <a:xfrm>
                <a:off x="2215150" y="2375500"/>
                <a:ext cx="64350" cy="82850"/>
              </a:xfrm>
              <a:custGeom>
                <a:avLst/>
                <a:gdLst/>
                <a:ahLst/>
                <a:cxnLst/>
                <a:rect l="l" t="t" r="r" b="b"/>
                <a:pathLst>
                  <a:path w="2574" h="3314" fill="none" extrusionOk="0">
                    <a:moveTo>
                      <a:pt x="1379" y="1"/>
                    </a:moveTo>
                    <a:cubicBezTo>
                      <a:pt x="1379" y="1"/>
                      <a:pt x="2573" y="2246"/>
                      <a:pt x="1" y="3314"/>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7"/>
              <p:cNvSpPr/>
              <p:nvPr/>
            </p:nvSpPr>
            <p:spPr>
              <a:xfrm>
                <a:off x="2115950" y="2390250"/>
                <a:ext cx="47800" cy="39600"/>
              </a:xfrm>
              <a:custGeom>
                <a:avLst/>
                <a:gdLst/>
                <a:ahLst/>
                <a:cxnLst/>
                <a:rect l="l" t="t" r="r" b="b"/>
                <a:pathLst>
                  <a:path w="1912" h="1584" fill="none" extrusionOk="0">
                    <a:moveTo>
                      <a:pt x="1911" y="249"/>
                    </a:moveTo>
                    <a:cubicBezTo>
                      <a:pt x="1911" y="249"/>
                      <a:pt x="296" y="1"/>
                      <a:pt x="1" y="1583"/>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7"/>
              <p:cNvSpPr/>
              <p:nvPr/>
            </p:nvSpPr>
            <p:spPr>
              <a:xfrm>
                <a:off x="2096600" y="2350950"/>
                <a:ext cx="35475" cy="52375"/>
              </a:xfrm>
              <a:custGeom>
                <a:avLst/>
                <a:gdLst/>
                <a:ahLst/>
                <a:cxnLst/>
                <a:rect l="l" t="t" r="r" b="b"/>
                <a:pathLst>
                  <a:path w="1419" h="2095" fill="none" extrusionOk="0">
                    <a:moveTo>
                      <a:pt x="1419" y="2094"/>
                    </a:moveTo>
                    <a:cubicBezTo>
                      <a:pt x="1419" y="2094"/>
                      <a:pt x="1" y="1666"/>
                      <a:pt x="44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7"/>
              <p:cNvSpPr/>
              <p:nvPr/>
            </p:nvSpPr>
            <p:spPr>
              <a:xfrm>
                <a:off x="2103900" y="2040725"/>
                <a:ext cx="76025" cy="107425"/>
              </a:xfrm>
              <a:custGeom>
                <a:avLst/>
                <a:gdLst/>
                <a:ahLst/>
                <a:cxnLst/>
                <a:rect l="l" t="t" r="r" b="b"/>
                <a:pathLst>
                  <a:path w="3041" h="4297" fill="none" extrusionOk="0">
                    <a:moveTo>
                      <a:pt x="590" y="4085"/>
                    </a:moveTo>
                    <a:cubicBezTo>
                      <a:pt x="590" y="4085"/>
                      <a:pt x="1" y="1548"/>
                      <a:pt x="648" y="774"/>
                    </a:cubicBezTo>
                    <a:cubicBezTo>
                      <a:pt x="1296" y="1"/>
                      <a:pt x="2925" y="487"/>
                      <a:pt x="2983" y="1476"/>
                    </a:cubicBezTo>
                    <a:cubicBezTo>
                      <a:pt x="3041" y="2469"/>
                      <a:pt x="1191" y="4296"/>
                      <a:pt x="1191" y="429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7"/>
              <p:cNvSpPr/>
              <p:nvPr/>
            </p:nvSpPr>
            <p:spPr>
              <a:xfrm>
                <a:off x="2075750" y="2054325"/>
                <a:ext cx="39775" cy="91400"/>
              </a:xfrm>
              <a:custGeom>
                <a:avLst/>
                <a:gdLst/>
                <a:ahLst/>
                <a:cxnLst/>
                <a:rect l="l" t="t" r="r" b="b"/>
                <a:pathLst>
                  <a:path w="1591" h="3656" fill="none" extrusionOk="0">
                    <a:moveTo>
                      <a:pt x="1318" y="3656"/>
                    </a:moveTo>
                    <a:cubicBezTo>
                      <a:pt x="1318" y="3656"/>
                      <a:pt x="26" y="1918"/>
                      <a:pt x="15" y="1245"/>
                    </a:cubicBezTo>
                    <a:cubicBezTo>
                      <a:pt x="1" y="576"/>
                      <a:pt x="1015" y="1"/>
                      <a:pt x="1590" y="579"/>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7"/>
              <p:cNvSpPr/>
              <p:nvPr/>
            </p:nvSpPr>
            <p:spPr>
              <a:xfrm>
                <a:off x="2138800" y="2078500"/>
                <a:ext cx="71450" cy="78025"/>
              </a:xfrm>
              <a:custGeom>
                <a:avLst/>
                <a:gdLst/>
                <a:ahLst/>
                <a:cxnLst/>
                <a:rect l="l" t="t" r="r" b="b"/>
                <a:pathLst>
                  <a:path w="2858" h="3121" fill="none" extrusionOk="0">
                    <a:moveTo>
                      <a:pt x="0" y="3120"/>
                    </a:moveTo>
                    <a:cubicBezTo>
                      <a:pt x="0" y="3120"/>
                      <a:pt x="2159" y="2254"/>
                      <a:pt x="2508" y="1419"/>
                    </a:cubicBezTo>
                    <a:cubicBezTo>
                      <a:pt x="2857" y="588"/>
                      <a:pt x="2015" y="1"/>
                      <a:pt x="1533" y="34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7"/>
              <p:cNvSpPr/>
              <p:nvPr/>
            </p:nvSpPr>
            <p:spPr>
              <a:xfrm>
                <a:off x="2089050" y="2175550"/>
                <a:ext cx="26850" cy="111300"/>
              </a:xfrm>
              <a:custGeom>
                <a:avLst/>
                <a:gdLst/>
                <a:ahLst/>
                <a:cxnLst/>
                <a:rect l="l" t="t" r="r" b="b"/>
                <a:pathLst>
                  <a:path w="1074" h="4452" fill="none" extrusionOk="0">
                    <a:moveTo>
                      <a:pt x="1" y="4451"/>
                    </a:moveTo>
                    <a:cubicBezTo>
                      <a:pt x="271" y="2785"/>
                      <a:pt x="652" y="836"/>
                      <a:pt x="1073" y="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7"/>
              <p:cNvSpPr/>
              <p:nvPr/>
            </p:nvSpPr>
            <p:spPr>
              <a:xfrm>
                <a:off x="2099300" y="2140900"/>
                <a:ext cx="45375" cy="42675"/>
              </a:xfrm>
              <a:custGeom>
                <a:avLst/>
                <a:gdLst/>
                <a:ahLst/>
                <a:cxnLst/>
                <a:rect l="l" t="t" r="r" b="b"/>
                <a:pathLst>
                  <a:path w="1815" h="1707" extrusionOk="0">
                    <a:moveTo>
                      <a:pt x="765" y="1"/>
                    </a:moveTo>
                    <a:cubicBezTo>
                      <a:pt x="621" y="1"/>
                      <a:pt x="467" y="29"/>
                      <a:pt x="306" y="99"/>
                    </a:cubicBezTo>
                    <a:cubicBezTo>
                      <a:pt x="306" y="99"/>
                      <a:pt x="1" y="1438"/>
                      <a:pt x="534" y="1679"/>
                    </a:cubicBezTo>
                    <a:cubicBezTo>
                      <a:pt x="576" y="1698"/>
                      <a:pt x="620" y="1707"/>
                      <a:pt x="664" y="1707"/>
                    </a:cubicBezTo>
                    <a:cubicBezTo>
                      <a:pt x="1180" y="1707"/>
                      <a:pt x="1814" y="523"/>
                      <a:pt x="1814" y="523"/>
                    </a:cubicBezTo>
                    <a:cubicBezTo>
                      <a:pt x="1814" y="523"/>
                      <a:pt x="1382" y="1"/>
                      <a:pt x="76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7"/>
              <p:cNvSpPr/>
              <p:nvPr/>
            </p:nvSpPr>
            <p:spPr>
              <a:xfrm>
                <a:off x="1936875" y="2073650"/>
                <a:ext cx="79100" cy="105700"/>
              </a:xfrm>
              <a:custGeom>
                <a:avLst/>
                <a:gdLst/>
                <a:ahLst/>
                <a:cxnLst/>
                <a:rect l="l" t="t" r="r" b="b"/>
                <a:pathLst>
                  <a:path w="3164" h="4228" fill="none" extrusionOk="0">
                    <a:moveTo>
                      <a:pt x="2073" y="4142"/>
                    </a:moveTo>
                    <a:cubicBezTo>
                      <a:pt x="2073" y="4142"/>
                      <a:pt x="3163" y="1778"/>
                      <a:pt x="2685" y="890"/>
                    </a:cubicBezTo>
                    <a:cubicBezTo>
                      <a:pt x="2206" y="1"/>
                      <a:pt x="515" y="148"/>
                      <a:pt x="256" y="1106"/>
                    </a:cubicBezTo>
                    <a:cubicBezTo>
                      <a:pt x="0" y="2066"/>
                      <a:pt x="1440" y="4228"/>
                      <a:pt x="1440" y="422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7"/>
              <p:cNvSpPr/>
              <p:nvPr/>
            </p:nvSpPr>
            <p:spPr>
              <a:xfrm>
                <a:off x="1997950" y="2093975"/>
                <a:ext cx="47775" cy="88075"/>
              </a:xfrm>
              <a:custGeom>
                <a:avLst/>
                <a:gdLst/>
                <a:ahLst/>
                <a:cxnLst/>
                <a:rect l="l" t="t" r="r" b="b"/>
                <a:pathLst>
                  <a:path w="1911" h="3523" fill="none" extrusionOk="0">
                    <a:moveTo>
                      <a:pt x="0" y="3523"/>
                    </a:moveTo>
                    <a:cubicBezTo>
                      <a:pt x="0" y="3523"/>
                      <a:pt x="1612" y="2080"/>
                      <a:pt x="1760" y="1426"/>
                    </a:cubicBezTo>
                    <a:cubicBezTo>
                      <a:pt x="1911" y="771"/>
                      <a:pt x="1033" y="1"/>
                      <a:pt x="350" y="454"/>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7"/>
              <p:cNvSpPr/>
              <p:nvPr/>
            </p:nvSpPr>
            <p:spPr>
              <a:xfrm>
                <a:off x="1909100" y="2100000"/>
                <a:ext cx="57125" cy="86575"/>
              </a:xfrm>
              <a:custGeom>
                <a:avLst/>
                <a:gdLst/>
                <a:ahLst/>
                <a:cxnLst/>
                <a:rect l="l" t="t" r="r" b="b"/>
                <a:pathLst>
                  <a:path w="2285" h="3463" fill="none" extrusionOk="0">
                    <a:moveTo>
                      <a:pt x="2285" y="3462"/>
                    </a:moveTo>
                    <a:cubicBezTo>
                      <a:pt x="2285" y="3462"/>
                      <a:pt x="345" y="2174"/>
                      <a:pt x="173" y="1289"/>
                    </a:cubicBezTo>
                    <a:cubicBezTo>
                      <a:pt x="0" y="404"/>
                      <a:pt x="939" y="1"/>
                      <a:pt x="1342" y="433"/>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7"/>
              <p:cNvSpPr/>
              <p:nvPr/>
            </p:nvSpPr>
            <p:spPr>
              <a:xfrm>
                <a:off x="1984825" y="2209825"/>
                <a:ext cx="5400" cy="77025"/>
              </a:xfrm>
              <a:custGeom>
                <a:avLst/>
                <a:gdLst/>
                <a:ahLst/>
                <a:cxnLst/>
                <a:rect l="l" t="t" r="r" b="b"/>
                <a:pathLst>
                  <a:path w="216" h="3081" fill="none" extrusionOk="0">
                    <a:moveTo>
                      <a:pt x="198" y="3080"/>
                    </a:moveTo>
                    <a:cubicBezTo>
                      <a:pt x="216" y="1836"/>
                      <a:pt x="173" y="645"/>
                      <a:pt x="0" y="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7"/>
              <p:cNvSpPr/>
              <p:nvPr/>
            </p:nvSpPr>
            <p:spPr>
              <a:xfrm>
                <a:off x="1960975" y="2174825"/>
                <a:ext cx="39800" cy="42950"/>
              </a:xfrm>
              <a:custGeom>
                <a:avLst/>
                <a:gdLst/>
                <a:ahLst/>
                <a:cxnLst/>
                <a:rect l="l" t="t" r="r" b="b"/>
                <a:pathLst>
                  <a:path w="1592" h="1718" extrusionOk="0">
                    <a:moveTo>
                      <a:pt x="908" y="0"/>
                    </a:moveTo>
                    <a:cubicBezTo>
                      <a:pt x="404" y="0"/>
                      <a:pt x="1" y="325"/>
                      <a:pt x="1" y="325"/>
                    </a:cubicBezTo>
                    <a:cubicBezTo>
                      <a:pt x="1" y="325"/>
                      <a:pt x="415" y="1718"/>
                      <a:pt x="953" y="1718"/>
                    </a:cubicBezTo>
                    <a:cubicBezTo>
                      <a:pt x="976" y="1718"/>
                      <a:pt x="999" y="1715"/>
                      <a:pt x="1022" y="1710"/>
                    </a:cubicBezTo>
                    <a:cubicBezTo>
                      <a:pt x="1591" y="1584"/>
                      <a:pt x="1562" y="210"/>
                      <a:pt x="1562" y="210"/>
                    </a:cubicBezTo>
                    <a:cubicBezTo>
                      <a:pt x="1341" y="55"/>
                      <a:pt x="1116" y="0"/>
                      <a:pt x="90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7"/>
              <p:cNvSpPr/>
              <p:nvPr/>
            </p:nvSpPr>
            <p:spPr>
              <a:xfrm>
                <a:off x="2190175" y="2145700"/>
                <a:ext cx="69900" cy="62900"/>
              </a:xfrm>
              <a:custGeom>
                <a:avLst/>
                <a:gdLst/>
                <a:ahLst/>
                <a:cxnLst/>
                <a:rect l="l" t="t" r="r" b="b"/>
                <a:pathLst>
                  <a:path w="2796" h="2516" fill="none" extrusionOk="0">
                    <a:moveTo>
                      <a:pt x="0" y="2515"/>
                    </a:moveTo>
                    <a:cubicBezTo>
                      <a:pt x="0" y="2515"/>
                      <a:pt x="294" y="1210"/>
                      <a:pt x="1363" y="735"/>
                    </a:cubicBezTo>
                    <a:cubicBezTo>
                      <a:pt x="2435" y="263"/>
                      <a:pt x="2795" y="1"/>
                      <a:pt x="2795" y="1"/>
                    </a:cubicBezTo>
                    <a:cubicBezTo>
                      <a:pt x="2795" y="1"/>
                      <a:pt x="2029" y="1987"/>
                      <a:pt x="0" y="2515"/>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7"/>
              <p:cNvSpPr/>
              <p:nvPr/>
            </p:nvSpPr>
            <p:spPr>
              <a:xfrm>
                <a:off x="2141675" y="2246000"/>
                <a:ext cx="90500" cy="36625"/>
              </a:xfrm>
              <a:custGeom>
                <a:avLst/>
                <a:gdLst/>
                <a:ahLst/>
                <a:cxnLst/>
                <a:rect l="l" t="t" r="r" b="b"/>
                <a:pathLst>
                  <a:path w="3620" h="1465" fill="none" extrusionOk="0">
                    <a:moveTo>
                      <a:pt x="1" y="1043"/>
                    </a:moveTo>
                    <a:cubicBezTo>
                      <a:pt x="1" y="1043"/>
                      <a:pt x="839" y="0"/>
                      <a:pt x="2008" y="50"/>
                    </a:cubicBezTo>
                    <a:cubicBezTo>
                      <a:pt x="3181" y="97"/>
                      <a:pt x="3619" y="22"/>
                      <a:pt x="3619" y="22"/>
                    </a:cubicBezTo>
                    <a:cubicBezTo>
                      <a:pt x="3619" y="22"/>
                      <a:pt x="2055" y="1465"/>
                      <a:pt x="1" y="1043"/>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7"/>
              <p:cNvSpPr/>
              <p:nvPr/>
            </p:nvSpPr>
            <p:spPr>
              <a:xfrm>
                <a:off x="2129175" y="2165500"/>
                <a:ext cx="41125" cy="86175"/>
              </a:xfrm>
              <a:custGeom>
                <a:avLst/>
                <a:gdLst/>
                <a:ahLst/>
                <a:cxnLst/>
                <a:rect l="l" t="t" r="r" b="b"/>
                <a:pathLst>
                  <a:path w="1645" h="3447" fill="none" extrusionOk="0">
                    <a:moveTo>
                      <a:pt x="141" y="3446"/>
                    </a:moveTo>
                    <a:cubicBezTo>
                      <a:pt x="141" y="3446"/>
                      <a:pt x="1288" y="2756"/>
                      <a:pt x="1400" y="1590"/>
                    </a:cubicBezTo>
                    <a:cubicBezTo>
                      <a:pt x="1512" y="424"/>
                      <a:pt x="1645" y="0"/>
                      <a:pt x="1645" y="0"/>
                    </a:cubicBezTo>
                    <a:cubicBezTo>
                      <a:pt x="1645" y="0"/>
                      <a:pt x="1" y="1356"/>
                      <a:pt x="141" y="3446"/>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7"/>
              <p:cNvSpPr/>
              <p:nvPr/>
            </p:nvSpPr>
            <p:spPr>
              <a:xfrm>
                <a:off x="2112875" y="2165500"/>
                <a:ext cx="125225" cy="121000"/>
              </a:xfrm>
              <a:custGeom>
                <a:avLst/>
                <a:gdLst/>
                <a:ahLst/>
                <a:cxnLst/>
                <a:rect l="l" t="t" r="r" b="b"/>
                <a:pathLst>
                  <a:path w="5009" h="4840" fill="none" extrusionOk="0">
                    <a:moveTo>
                      <a:pt x="5009" y="0"/>
                    </a:moveTo>
                    <a:cubicBezTo>
                      <a:pt x="5009" y="0"/>
                      <a:pt x="1498" y="3040"/>
                      <a:pt x="1" y="4839"/>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7"/>
              <p:cNvSpPr/>
              <p:nvPr/>
            </p:nvSpPr>
            <p:spPr>
              <a:xfrm>
                <a:off x="2122050" y="2186275"/>
                <a:ext cx="38100" cy="89500"/>
              </a:xfrm>
              <a:custGeom>
                <a:avLst/>
                <a:gdLst/>
                <a:ahLst/>
                <a:cxnLst/>
                <a:rect l="l" t="t" r="r" b="b"/>
                <a:pathLst>
                  <a:path w="1524" h="3580" fill="none" extrusionOk="0">
                    <a:moveTo>
                      <a:pt x="1523" y="0"/>
                    </a:moveTo>
                    <a:cubicBezTo>
                      <a:pt x="1523" y="0"/>
                      <a:pt x="188" y="3223"/>
                      <a:pt x="1" y="358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7"/>
              <p:cNvSpPr/>
              <p:nvPr/>
            </p:nvSpPr>
            <p:spPr>
              <a:xfrm>
                <a:off x="2116850" y="2251650"/>
                <a:ext cx="99125" cy="30075"/>
              </a:xfrm>
              <a:custGeom>
                <a:avLst/>
                <a:gdLst/>
                <a:ahLst/>
                <a:cxnLst/>
                <a:rect l="l" t="t" r="r" b="b"/>
                <a:pathLst>
                  <a:path w="3965" h="1203" fill="none" extrusionOk="0">
                    <a:moveTo>
                      <a:pt x="1" y="1202"/>
                    </a:moveTo>
                    <a:cubicBezTo>
                      <a:pt x="1" y="1202"/>
                      <a:pt x="2209" y="281"/>
                      <a:pt x="3965"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7"/>
              <p:cNvSpPr/>
              <p:nvPr/>
            </p:nvSpPr>
            <p:spPr>
              <a:xfrm>
                <a:off x="1811575" y="2155600"/>
                <a:ext cx="69925" cy="62975"/>
              </a:xfrm>
              <a:custGeom>
                <a:avLst/>
                <a:gdLst/>
                <a:ahLst/>
                <a:cxnLst/>
                <a:rect l="l" t="t" r="r" b="b"/>
                <a:pathLst>
                  <a:path w="2797" h="2519" fill="none" extrusionOk="0">
                    <a:moveTo>
                      <a:pt x="2797" y="2519"/>
                    </a:moveTo>
                    <a:cubicBezTo>
                      <a:pt x="2797" y="2519"/>
                      <a:pt x="2505" y="1209"/>
                      <a:pt x="1433" y="738"/>
                    </a:cubicBezTo>
                    <a:cubicBezTo>
                      <a:pt x="364" y="263"/>
                      <a:pt x="1" y="0"/>
                      <a:pt x="1" y="0"/>
                    </a:cubicBezTo>
                    <a:cubicBezTo>
                      <a:pt x="1" y="0"/>
                      <a:pt x="768" y="1986"/>
                      <a:pt x="2797" y="2519"/>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7"/>
              <p:cNvSpPr/>
              <p:nvPr/>
            </p:nvSpPr>
            <p:spPr>
              <a:xfrm>
                <a:off x="1839550" y="2255975"/>
                <a:ext cx="90525" cy="36625"/>
              </a:xfrm>
              <a:custGeom>
                <a:avLst/>
                <a:gdLst/>
                <a:ahLst/>
                <a:cxnLst/>
                <a:rect l="l" t="t" r="r" b="b"/>
                <a:pathLst>
                  <a:path w="3621" h="1465" fill="none" extrusionOk="0">
                    <a:moveTo>
                      <a:pt x="3621" y="1044"/>
                    </a:moveTo>
                    <a:cubicBezTo>
                      <a:pt x="3621" y="1044"/>
                      <a:pt x="2779" y="0"/>
                      <a:pt x="1609" y="47"/>
                    </a:cubicBezTo>
                    <a:cubicBezTo>
                      <a:pt x="440" y="94"/>
                      <a:pt x="1" y="18"/>
                      <a:pt x="1" y="18"/>
                    </a:cubicBezTo>
                    <a:cubicBezTo>
                      <a:pt x="1" y="18"/>
                      <a:pt x="1566" y="1465"/>
                      <a:pt x="3621" y="1044"/>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7"/>
              <p:cNvSpPr/>
              <p:nvPr/>
            </p:nvSpPr>
            <p:spPr>
              <a:xfrm>
                <a:off x="1901350" y="2175475"/>
                <a:ext cx="41125" cy="86100"/>
              </a:xfrm>
              <a:custGeom>
                <a:avLst/>
                <a:gdLst/>
                <a:ahLst/>
                <a:cxnLst/>
                <a:rect l="l" t="t" r="r" b="b"/>
                <a:pathLst>
                  <a:path w="1645" h="3444" fill="none" extrusionOk="0">
                    <a:moveTo>
                      <a:pt x="1508" y="3444"/>
                    </a:moveTo>
                    <a:cubicBezTo>
                      <a:pt x="1508" y="3444"/>
                      <a:pt x="360" y="2757"/>
                      <a:pt x="249" y="1591"/>
                    </a:cubicBezTo>
                    <a:cubicBezTo>
                      <a:pt x="137" y="425"/>
                      <a:pt x="0" y="0"/>
                      <a:pt x="0" y="0"/>
                    </a:cubicBezTo>
                    <a:cubicBezTo>
                      <a:pt x="0" y="0"/>
                      <a:pt x="1645" y="1353"/>
                      <a:pt x="1508" y="3444"/>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7"/>
              <p:cNvSpPr/>
              <p:nvPr/>
            </p:nvSpPr>
            <p:spPr>
              <a:xfrm>
                <a:off x="1833625" y="2175475"/>
                <a:ext cx="116950" cy="111375"/>
              </a:xfrm>
              <a:custGeom>
                <a:avLst/>
                <a:gdLst/>
                <a:ahLst/>
                <a:cxnLst/>
                <a:rect l="l" t="t" r="r" b="b"/>
                <a:pathLst>
                  <a:path w="4678" h="4455" fill="none" extrusionOk="0">
                    <a:moveTo>
                      <a:pt x="1" y="0"/>
                    </a:moveTo>
                    <a:cubicBezTo>
                      <a:pt x="1" y="0"/>
                      <a:pt x="3041" y="2634"/>
                      <a:pt x="4678" y="4454"/>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7"/>
              <p:cNvSpPr/>
              <p:nvPr/>
            </p:nvSpPr>
            <p:spPr>
              <a:xfrm>
                <a:off x="1911600" y="2196150"/>
                <a:ext cx="38000" cy="89525"/>
              </a:xfrm>
              <a:custGeom>
                <a:avLst/>
                <a:gdLst/>
                <a:ahLst/>
                <a:cxnLst/>
                <a:rect l="l" t="t" r="r" b="b"/>
                <a:pathLst>
                  <a:path w="1520" h="3581" fill="none" extrusionOk="0">
                    <a:moveTo>
                      <a:pt x="0" y="1"/>
                    </a:moveTo>
                    <a:cubicBezTo>
                      <a:pt x="0" y="1"/>
                      <a:pt x="1335" y="3228"/>
                      <a:pt x="1519" y="358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7"/>
              <p:cNvSpPr/>
              <p:nvPr/>
            </p:nvSpPr>
            <p:spPr>
              <a:xfrm>
                <a:off x="1855675" y="2261550"/>
                <a:ext cx="86975" cy="25300"/>
              </a:xfrm>
              <a:custGeom>
                <a:avLst/>
                <a:gdLst/>
                <a:ahLst/>
                <a:cxnLst/>
                <a:rect l="l" t="t" r="r" b="b"/>
                <a:pathLst>
                  <a:path w="3479" h="1012" fill="none" extrusionOk="0">
                    <a:moveTo>
                      <a:pt x="3479" y="1011"/>
                    </a:moveTo>
                    <a:cubicBezTo>
                      <a:pt x="2727" y="724"/>
                      <a:pt x="1252" y="202"/>
                      <a:pt x="0" y="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37"/>
            <p:cNvSpPr/>
            <p:nvPr/>
          </p:nvSpPr>
          <p:spPr>
            <a:xfrm>
              <a:off x="6871976" y="1897090"/>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a:off x="6030958" y="1221137"/>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FB1FD4AB-FB7C-5F1C-C826-8CC40A62132B}"/>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B4687BA7-6AFE-34F1-3464-C4D34A22D102}"/>
              </a:ext>
            </a:extLst>
          </p:cNvPr>
          <p:cNvSpPr txBox="1">
            <a:spLocks noGrp="1"/>
          </p:cNvSpPr>
          <p:nvPr>
            <p:ph type="title"/>
          </p:nvPr>
        </p:nvSpPr>
        <p:spPr>
          <a:xfrm>
            <a:off x="2877061" y="2484012"/>
            <a:ext cx="5819373" cy="1498649"/>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Exploratory Data Analysis</a:t>
            </a:r>
            <a:endParaRPr dirty="0"/>
          </a:p>
        </p:txBody>
      </p:sp>
      <p:sp>
        <p:nvSpPr>
          <p:cNvPr id="407" name="Google Shape;407;p41">
            <a:extLst>
              <a:ext uri="{FF2B5EF4-FFF2-40B4-BE49-F238E27FC236}">
                <a16:creationId xmlns:a16="http://schemas.microsoft.com/office/drawing/2014/main" id="{FF91AD35-3900-2D3F-CD1E-74A41C401FB3}"/>
              </a:ext>
            </a:extLst>
          </p:cNvPr>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409" name="Google Shape;409;p41">
            <a:extLst>
              <a:ext uri="{FF2B5EF4-FFF2-40B4-BE49-F238E27FC236}">
                <a16:creationId xmlns:a16="http://schemas.microsoft.com/office/drawing/2014/main" id="{384192E7-B9AE-1607-709A-CC9FF487E1C8}"/>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E8BE3FAC-3386-E96C-5770-D1879E2A9CEB}"/>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E197C797-7717-A79A-BB09-C20A8937B921}"/>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46B67549-890C-88B2-BCAF-1E65DDE07324}"/>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A07B8028-2122-3FF2-60CF-DB62BCEC0720}"/>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26306FF0-AFCC-9CDA-0FC2-4AA7D9DCB008}"/>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73C3965E-3CB7-8094-6002-D360BD4E4EC0}"/>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C81E8D30-DB55-B774-3FB7-41B957DA2997}"/>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AE11AF04-9A6E-E919-09CF-4B8C32D8F411}"/>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3E53D92E-67AD-F7E3-ED39-FF08E34E0356}"/>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3BE87373-3C98-F8AC-139D-B0AAF95B8883}"/>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3DD2F5D4-57B8-D572-4069-AA9C34F7D3DB}"/>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CE69C043-5F69-80B6-EEF6-F8BB1AB2C649}"/>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257463AA-8374-01FB-C025-AA4FC640B0FF}"/>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AA933663-BC05-0B73-4E5B-02DABA607759}"/>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F41F323B-679F-F75D-725E-30C9CDFC4F99}"/>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61D0E1C3-A716-B476-1DFA-11328C7E85C2}"/>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1CD2CEE9-B7E7-EA0F-247C-6F9CAD775936}"/>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0291E235-0EEA-8895-E02B-3270FE39A430}"/>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94D18E8F-EA1B-C044-793E-8CC9B3E96537}"/>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BF622D7A-7ECD-3CC7-F80C-93B83C70B195}"/>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A494C070-7803-33B8-EBA9-A3052CA98E27}"/>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31F17641-1965-2A80-D7E3-91525CB6B05B}"/>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433ED97C-F3F7-3D61-8A58-6DB1E3C78F5B}"/>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F3ED4F17-436C-F50F-0665-628C2F7EF7B6}"/>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7306C6C2-90F8-068C-1B6D-3D3766F502CC}"/>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9BEDCD52-460B-4375-530F-6B5015C4E5E5}"/>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3CACBE19-E14E-7BF4-9356-EA1AAD19F337}"/>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CEEEC15B-8913-E84B-E2EF-C5CDA46BDCF3}"/>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9D638DD7-BB6A-BF4C-A0C0-E06BB1A731FA}"/>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B1761A4B-F1E5-0FBA-110F-EC0BE2FCB472}"/>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D0B5F4E2-17FA-AEAC-9D79-09C84FDA07B9}"/>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CDD4C9BF-D87C-7E5B-8958-2A1C2B149AE5}"/>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85DA2E8E-53FE-6B26-8110-92CF9724A3F1}"/>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43B6E9CD-51EF-A9A7-60FE-9641D909031F}"/>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E9873B69-48E2-4002-8A73-0BD2D4B6DF27}"/>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4F82425A-984B-FFA2-872A-2CBF3962D478}"/>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A919284C-6C65-F083-117C-4EF245B1EE0C}"/>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26863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7">
          <a:extLst>
            <a:ext uri="{FF2B5EF4-FFF2-40B4-BE49-F238E27FC236}">
              <a16:creationId xmlns:a16="http://schemas.microsoft.com/office/drawing/2014/main" id="{BBC70F11-C55F-3DDF-B75C-3A26CE3A4E05}"/>
            </a:ext>
          </a:extLst>
        </p:cNvPr>
        <p:cNvGrpSpPr/>
        <p:nvPr/>
      </p:nvGrpSpPr>
      <p:grpSpPr>
        <a:xfrm>
          <a:off x="0" y="0"/>
          <a:ext cx="0" cy="0"/>
          <a:chOff x="0" y="0"/>
          <a:chExt cx="0" cy="0"/>
        </a:xfrm>
      </p:grpSpPr>
      <p:sp>
        <p:nvSpPr>
          <p:cNvPr id="458" name="Google Shape;458;p43">
            <a:extLst>
              <a:ext uri="{FF2B5EF4-FFF2-40B4-BE49-F238E27FC236}">
                <a16:creationId xmlns:a16="http://schemas.microsoft.com/office/drawing/2014/main" id="{F8F13FE5-312B-92EA-41B7-05E5DD30B864}"/>
              </a:ext>
            </a:extLst>
          </p:cNvPr>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Exploratory Data Analysis</a:t>
            </a:r>
            <a:endParaRPr dirty="0"/>
          </a:p>
        </p:txBody>
      </p:sp>
      <p:grpSp>
        <p:nvGrpSpPr>
          <p:cNvPr id="459" name="Google Shape;459;p43">
            <a:extLst>
              <a:ext uri="{FF2B5EF4-FFF2-40B4-BE49-F238E27FC236}">
                <a16:creationId xmlns:a16="http://schemas.microsoft.com/office/drawing/2014/main" id="{583E5F7F-7376-E44A-AA69-A360D16F31A3}"/>
              </a:ext>
            </a:extLst>
          </p:cNvPr>
          <p:cNvGrpSpPr/>
          <p:nvPr/>
        </p:nvGrpSpPr>
        <p:grpSpPr>
          <a:xfrm>
            <a:off x="5310058" y="1363026"/>
            <a:ext cx="4087143" cy="4190923"/>
            <a:chOff x="5310058" y="1363026"/>
            <a:chExt cx="4087143" cy="4190923"/>
          </a:xfrm>
        </p:grpSpPr>
        <p:grpSp>
          <p:nvGrpSpPr>
            <p:cNvPr id="460" name="Google Shape;460;p43">
              <a:extLst>
                <a:ext uri="{FF2B5EF4-FFF2-40B4-BE49-F238E27FC236}">
                  <a16:creationId xmlns:a16="http://schemas.microsoft.com/office/drawing/2014/main" id="{CCF2AC5C-09D0-3EF7-14ED-915C19645F4C}"/>
                </a:ext>
              </a:extLst>
            </p:cNvPr>
            <p:cNvGrpSpPr/>
            <p:nvPr/>
          </p:nvGrpSpPr>
          <p:grpSpPr>
            <a:xfrm>
              <a:off x="5310058" y="1363026"/>
              <a:ext cx="2830397" cy="2984453"/>
              <a:chOff x="5191983" y="1515426"/>
              <a:chExt cx="2830397" cy="2984453"/>
            </a:xfrm>
          </p:grpSpPr>
          <p:sp>
            <p:nvSpPr>
              <p:cNvPr id="461" name="Google Shape;461;p43">
                <a:extLst>
                  <a:ext uri="{FF2B5EF4-FFF2-40B4-BE49-F238E27FC236}">
                    <a16:creationId xmlns:a16="http://schemas.microsoft.com/office/drawing/2014/main" id="{0742C066-075E-43B8-B0A6-9DFFBD72AE04}"/>
                  </a:ext>
                </a:extLst>
              </p:cNvPr>
              <p:cNvSpPr/>
              <p:nvPr/>
            </p:nvSpPr>
            <p:spPr>
              <a:xfrm>
                <a:off x="5426801" y="1818677"/>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3">
                <a:extLst>
                  <a:ext uri="{FF2B5EF4-FFF2-40B4-BE49-F238E27FC236}">
                    <a16:creationId xmlns:a16="http://schemas.microsoft.com/office/drawing/2014/main" id="{47D13CB6-F3F5-572E-DC57-E02E10BF9513}"/>
                  </a:ext>
                </a:extLst>
              </p:cNvPr>
              <p:cNvSpPr/>
              <p:nvPr/>
            </p:nvSpPr>
            <p:spPr>
              <a:xfrm>
                <a:off x="5191983" y="2433337"/>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43">
                <a:extLst>
                  <a:ext uri="{FF2B5EF4-FFF2-40B4-BE49-F238E27FC236}">
                    <a16:creationId xmlns:a16="http://schemas.microsoft.com/office/drawing/2014/main" id="{A5A61FBD-5BC5-BDE7-7E8D-76F671BAA0F1}"/>
                  </a:ext>
                </a:extLst>
              </p:cNvPr>
              <p:cNvGrpSpPr/>
              <p:nvPr/>
            </p:nvGrpSpPr>
            <p:grpSpPr>
              <a:xfrm flipH="1">
                <a:off x="5567429" y="1515426"/>
                <a:ext cx="2454951" cy="2984453"/>
                <a:chOff x="5440425" y="1595400"/>
                <a:chExt cx="2260961" cy="2748622"/>
              </a:xfrm>
            </p:grpSpPr>
            <p:sp>
              <p:nvSpPr>
                <p:cNvPr id="464" name="Google Shape;464;p43">
                  <a:extLst>
                    <a:ext uri="{FF2B5EF4-FFF2-40B4-BE49-F238E27FC236}">
                      <a16:creationId xmlns:a16="http://schemas.microsoft.com/office/drawing/2014/main" id="{648C15C2-38CA-6AE5-99FF-05DCF3FD9901}"/>
                    </a:ext>
                  </a:extLst>
                </p:cNvPr>
                <p:cNvSpPr/>
                <p:nvPr/>
              </p:nvSpPr>
              <p:spPr>
                <a:xfrm>
                  <a:off x="5440425" y="1595400"/>
                  <a:ext cx="2260961" cy="2748622"/>
                </a:xfrm>
                <a:custGeom>
                  <a:avLst/>
                  <a:gdLst/>
                  <a:ahLst/>
                  <a:cxnLst/>
                  <a:rect l="l" t="t" r="r" b="b"/>
                  <a:pathLst>
                    <a:path w="18346" h="22303" fill="none" extrusionOk="0">
                      <a:moveTo>
                        <a:pt x="2591" y="22267"/>
                      </a:moveTo>
                      <a:cubicBezTo>
                        <a:pt x="2639" y="22065"/>
                        <a:pt x="2685" y="21868"/>
                        <a:pt x="2735" y="21670"/>
                      </a:cubicBezTo>
                      <a:cubicBezTo>
                        <a:pt x="3066" y="20307"/>
                        <a:pt x="3437" y="18953"/>
                        <a:pt x="3714" y="17579"/>
                      </a:cubicBezTo>
                      <a:cubicBezTo>
                        <a:pt x="3916" y="16586"/>
                        <a:pt x="3610" y="15672"/>
                        <a:pt x="2998" y="14863"/>
                      </a:cubicBezTo>
                      <a:cubicBezTo>
                        <a:pt x="1879" y="13384"/>
                        <a:pt x="825" y="11988"/>
                        <a:pt x="401" y="10139"/>
                      </a:cubicBezTo>
                      <a:cubicBezTo>
                        <a:pt x="1" y="8405"/>
                        <a:pt x="160" y="6535"/>
                        <a:pt x="901" y="4912"/>
                      </a:cubicBezTo>
                      <a:cubicBezTo>
                        <a:pt x="2160" y="2149"/>
                        <a:pt x="4905" y="429"/>
                        <a:pt x="7880" y="137"/>
                      </a:cubicBezTo>
                      <a:cubicBezTo>
                        <a:pt x="9287" y="1"/>
                        <a:pt x="10654" y="62"/>
                        <a:pt x="12007" y="512"/>
                      </a:cubicBezTo>
                      <a:cubicBezTo>
                        <a:pt x="13734" y="1087"/>
                        <a:pt x="15267" y="2595"/>
                        <a:pt x="16001" y="4246"/>
                      </a:cubicBezTo>
                      <a:cubicBezTo>
                        <a:pt x="16335" y="5002"/>
                        <a:pt x="16522" y="5814"/>
                        <a:pt x="16562" y="6639"/>
                      </a:cubicBezTo>
                      <a:cubicBezTo>
                        <a:pt x="16579" y="7028"/>
                        <a:pt x="16605" y="7488"/>
                        <a:pt x="16497" y="7869"/>
                      </a:cubicBezTo>
                      <a:cubicBezTo>
                        <a:pt x="16385" y="8265"/>
                        <a:pt x="16260" y="8567"/>
                        <a:pt x="16439" y="8981"/>
                      </a:cubicBezTo>
                      <a:cubicBezTo>
                        <a:pt x="16468" y="9049"/>
                        <a:pt x="16500" y="9114"/>
                        <a:pt x="16540" y="9175"/>
                      </a:cubicBezTo>
                      <a:cubicBezTo>
                        <a:pt x="16896" y="9765"/>
                        <a:pt x="17281" y="10337"/>
                        <a:pt x="17651" y="10917"/>
                      </a:cubicBezTo>
                      <a:cubicBezTo>
                        <a:pt x="17809" y="11161"/>
                        <a:pt x="17979" y="11398"/>
                        <a:pt x="18116" y="11654"/>
                      </a:cubicBezTo>
                      <a:cubicBezTo>
                        <a:pt x="18346" y="12093"/>
                        <a:pt x="18267" y="12301"/>
                        <a:pt x="17817" y="12542"/>
                      </a:cubicBezTo>
                      <a:cubicBezTo>
                        <a:pt x="17512" y="12705"/>
                        <a:pt x="17072" y="12805"/>
                        <a:pt x="16943" y="13060"/>
                      </a:cubicBezTo>
                      <a:cubicBezTo>
                        <a:pt x="16867" y="13218"/>
                        <a:pt x="16986" y="13434"/>
                        <a:pt x="17047" y="13579"/>
                      </a:cubicBezTo>
                      <a:cubicBezTo>
                        <a:pt x="17130" y="13784"/>
                        <a:pt x="17216" y="14000"/>
                        <a:pt x="17198" y="14226"/>
                      </a:cubicBezTo>
                      <a:cubicBezTo>
                        <a:pt x="17191" y="14331"/>
                        <a:pt x="17152" y="14435"/>
                        <a:pt x="17072" y="14500"/>
                      </a:cubicBezTo>
                      <a:cubicBezTo>
                        <a:pt x="17044" y="14521"/>
                        <a:pt x="17011" y="14540"/>
                        <a:pt x="16986" y="14565"/>
                      </a:cubicBezTo>
                      <a:cubicBezTo>
                        <a:pt x="16961" y="14590"/>
                        <a:pt x="16939" y="14622"/>
                        <a:pt x="16939" y="14658"/>
                      </a:cubicBezTo>
                      <a:cubicBezTo>
                        <a:pt x="16946" y="14812"/>
                        <a:pt x="17115" y="14837"/>
                        <a:pt x="17072" y="15021"/>
                      </a:cubicBezTo>
                      <a:cubicBezTo>
                        <a:pt x="17037" y="15187"/>
                        <a:pt x="16907" y="15324"/>
                        <a:pt x="16785" y="15431"/>
                      </a:cubicBezTo>
                      <a:cubicBezTo>
                        <a:pt x="16349" y="15813"/>
                        <a:pt x="16648" y="16619"/>
                        <a:pt x="16608" y="17094"/>
                      </a:cubicBezTo>
                      <a:cubicBezTo>
                        <a:pt x="16576" y="17424"/>
                        <a:pt x="16443" y="17763"/>
                        <a:pt x="16180" y="17967"/>
                      </a:cubicBezTo>
                      <a:cubicBezTo>
                        <a:pt x="15637" y="18389"/>
                        <a:pt x="14774" y="18169"/>
                        <a:pt x="14158" y="18072"/>
                      </a:cubicBezTo>
                      <a:cubicBezTo>
                        <a:pt x="13183" y="17921"/>
                        <a:pt x="11916" y="18011"/>
                        <a:pt x="11805" y="19249"/>
                      </a:cubicBezTo>
                      <a:cubicBezTo>
                        <a:pt x="11712" y="20277"/>
                        <a:pt x="11834" y="21325"/>
                        <a:pt x="12162" y="2230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3">
                  <a:extLst>
                    <a:ext uri="{FF2B5EF4-FFF2-40B4-BE49-F238E27FC236}">
                      <a16:creationId xmlns:a16="http://schemas.microsoft.com/office/drawing/2014/main" id="{847EF5B0-8988-02BB-DC09-187D7B623E1F}"/>
                    </a:ext>
                  </a:extLst>
                </p:cNvPr>
                <p:cNvSpPr/>
                <p:nvPr/>
              </p:nvSpPr>
              <p:spPr>
                <a:xfrm>
                  <a:off x="6561411" y="1774590"/>
                  <a:ext cx="123" cy="310072"/>
                </a:xfrm>
                <a:custGeom>
                  <a:avLst/>
                  <a:gdLst/>
                  <a:ahLst/>
                  <a:cxnLst/>
                  <a:rect l="l" t="t" r="r" b="b"/>
                  <a:pathLst>
                    <a:path w="1" h="2516" fill="none" extrusionOk="0">
                      <a:moveTo>
                        <a:pt x="0" y="0"/>
                      </a:moveTo>
                      <a:lnTo>
                        <a:pt x="0" y="251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3">
                  <a:extLst>
                    <a:ext uri="{FF2B5EF4-FFF2-40B4-BE49-F238E27FC236}">
                      <a16:creationId xmlns:a16="http://schemas.microsoft.com/office/drawing/2014/main" id="{E47F308F-E503-866D-0B2F-C6FF8FC4A263}"/>
                    </a:ext>
                  </a:extLst>
                </p:cNvPr>
                <p:cNvSpPr/>
                <p:nvPr/>
              </p:nvSpPr>
              <p:spPr>
                <a:xfrm>
                  <a:off x="5768612" y="2567263"/>
                  <a:ext cx="313153" cy="123"/>
                </a:xfrm>
                <a:custGeom>
                  <a:avLst/>
                  <a:gdLst/>
                  <a:ahLst/>
                  <a:cxnLst/>
                  <a:rect l="l" t="t" r="r" b="b"/>
                  <a:pathLst>
                    <a:path w="2541" h="1" fill="none" extrusionOk="0">
                      <a:moveTo>
                        <a:pt x="2540"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3">
                  <a:extLst>
                    <a:ext uri="{FF2B5EF4-FFF2-40B4-BE49-F238E27FC236}">
                      <a16:creationId xmlns:a16="http://schemas.microsoft.com/office/drawing/2014/main" id="{5380BC8D-AB41-DCE6-29D8-A765E0E64064}"/>
                    </a:ext>
                  </a:extLst>
                </p:cNvPr>
                <p:cNvSpPr/>
                <p:nvPr/>
              </p:nvSpPr>
              <p:spPr>
                <a:xfrm>
                  <a:off x="6247520" y="2255591"/>
                  <a:ext cx="314016" cy="311797"/>
                </a:xfrm>
                <a:custGeom>
                  <a:avLst/>
                  <a:gdLst/>
                  <a:ahLst/>
                  <a:cxnLst/>
                  <a:rect l="l" t="t" r="r" b="b"/>
                  <a:pathLst>
                    <a:path w="2548" h="2530" fill="none" extrusionOk="0">
                      <a:moveTo>
                        <a:pt x="2547" y="1"/>
                      </a:moveTo>
                      <a:lnTo>
                        <a:pt x="2547" y="2530"/>
                      </a:lnTo>
                      <a:lnTo>
                        <a:pt x="0" y="253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3">
                  <a:extLst>
                    <a:ext uri="{FF2B5EF4-FFF2-40B4-BE49-F238E27FC236}">
                      <a16:creationId xmlns:a16="http://schemas.microsoft.com/office/drawing/2014/main" id="{E19C63B7-D6C6-4F46-8F76-B065B60311B4}"/>
                    </a:ext>
                  </a:extLst>
                </p:cNvPr>
                <p:cNvSpPr/>
                <p:nvPr/>
              </p:nvSpPr>
              <p:spPr>
                <a:xfrm>
                  <a:off x="6561411" y="2035733"/>
                  <a:ext cx="240441" cy="270142"/>
                </a:xfrm>
                <a:custGeom>
                  <a:avLst/>
                  <a:gdLst/>
                  <a:ahLst/>
                  <a:cxnLst/>
                  <a:rect l="l" t="t" r="r" b="b"/>
                  <a:pathLst>
                    <a:path w="1951" h="2192" fill="none" extrusionOk="0">
                      <a:moveTo>
                        <a:pt x="4" y="407"/>
                      </a:moveTo>
                      <a:cubicBezTo>
                        <a:pt x="205" y="159"/>
                        <a:pt x="511" y="1"/>
                        <a:pt x="853" y="1"/>
                      </a:cubicBezTo>
                      <a:cubicBezTo>
                        <a:pt x="1461" y="1"/>
                        <a:pt x="1950" y="493"/>
                        <a:pt x="1950" y="1097"/>
                      </a:cubicBezTo>
                      <a:cubicBezTo>
                        <a:pt x="1950" y="1702"/>
                        <a:pt x="1461" y="2191"/>
                        <a:pt x="853" y="2191"/>
                      </a:cubicBezTo>
                      <a:cubicBezTo>
                        <a:pt x="507" y="2191"/>
                        <a:pt x="202" y="2033"/>
                        <a:pt x="0" y="178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3">
                  <a:extLst>
                    <a:ext uri="{FF2B5EF4-FFF2-40B4-BE49-F238E27FC236}">
                      <a16:creationId xmlns:a16="http://schemas.microsoft.com/office/drawing/2014/main" id="{2E553BFC-96B6-A370-ADB7-273F45AC0003}"/>
                    </a:ext>
                  </a:extLst>
                </p:cNvPr>
                <p:cNvSpPr/>
                <p:nvPr/>
              </p:nvSpPr>
              <p:spPr>
                <a:xfrm>
                  <a:off x="6030249" y="2325222"/>
                  <a:ext cx="269649" cy="242167"/>
                </a:xfrm>
                <a:custGeom>
                  <a:avLst/>
                  <a:gdLst/>
                  <a:ahLst/>
                  <a:cxnLst/>
                  <a:rect l="l" t="t" r="r" b="b"/>
                  <a:pathLst>
                    <a:path w="2188" h="1965" fill="none" extrusionOk="0">
                      <a:moveTo>
                        <a:pt x="417" y="1965"/>
                      </a:moveTo>
                      <a:cubicBezTo>
                        <a:pt x="141" y="1742"/>
                        <a:pt x="0" y="1436"/>
                        <a:pt x="0" y="1098"/>
                      </a:cubicBezTo>
                      <a:cubicBezTo>
                        <a:pt x="0" y="493"/>
                        <a:pt x="490" y="0"/>
                        <a:pt x="1094" y="0"/>
                      </a:cubicBezTo>
                      <a:cubicBezTo>
                        <a:pt x="1699" y="0"/>
                        <a:pt x="2187" y="493"/>
                        <a:pt x="2187" y="1098"/>
                      </a:cubicBezTo>
                      <a:cubicBezTo>
                        <a:pt x="2187" y="1451"/>
                        <a:pt x="2022" y="1764"/>
                        <a:pt x="1763" y="196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3">
                  <a:extLst>
                    <a:ext uri="{FF2B5EF4-FFF2-40B4-BE49-F238E27FC236}">
                      <a16:creationId xmlns:a16="http://schemas.microsoft.com/office/drawing/2014/main" id="{5EF9F344-D84D-C7C1-224A-85151E3EBEEA}"/>
                    </a:ext>
                  </a:extLst>
                </p:cNvPr>
                <p:cNvSpPr/>
                <p:nvPr/>
              </p:nvSpPr>
              <p:spPr>
                <a:xfrm>
                  <a:off x="7044139" y="2566400"/>
                  <a:ext cx="310195" cy="123"/>
                </a:xfrm>
                <a:custGeom>
                  <a:avLst/>
                  <a:gdLst/>
                  <a:ahLst/>
                  <a:cxnLst/>
                  <a:rect l="l" t="t" r="r" b="b"/>
                  <a:pathLst>
                    <a:path w="2517" h="1" fill="none" extrusionOk="0">
                      <a:moveTo>
                        <a:pt x="2516"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3">
                  <a:extLst>
                    <a:ext uri="{FF2B5EF4-FFF2-40B4-BE49-F238E27FC236}">
                      <a16:creationId xmlns:a16="http://schemas.microsoft.com/office/drawing/2014/main" id="{AFCCE5B6-4086-C1F8-3D26-C2AE500449BE}"/>
                    </a:ext>
                  </a:extLst>
                </p:cNvPr>
                <p:cNvSpPr/>
                <p:nvPr/>
              </p:nvSpPr>
              <p:spPr>
                <a:xfrm>
                  <a:off x="6561411" y="2566400"/>
                  <a:ext cx="312167" cy="123"/>
                </a:xfrm>
                <a:custGeom>
                  <a:avLst/>
                  <a:gdLst/>
                  <a:ahLst/>
                  <a:cxnLst/>
                  <a:rect l="l" t="t" r="r" b="b"/>
                  <a:pathLst>
                    <a:path w="2533" h="1" fill="none" extrusionOk="0">
                      <a:moveTo>
                        <a:pt x="2533"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3">
                  <a:extLst>
                    <a:ext uri="{FF2B5EF4-FFF2-40B4-BE49-F238E27FC236}">
                      <a16:creationId xmlns:a16="http://schemas.microsoft.com/office/drawing/2014/main" id="{E77E667C-374F-B770-E336-B8F7EDAE031B}"/>
                    </a:ext>
                  </a:extLst>
                </p:cNvPr>
                <p:cNvSpPr/>
                <p:nvPr/>
              </p:nvSpPr>
              <p:spPr>
                <a:xfrm>
                  <a:off x="6822925" y="2566400"/>
                  <a:ext cx="270265" cy="240441"/>
                </a:xfrm>
                <a:custGeom>
                  <a:avLst/>
                  <a:gdLst/>
                  <a:ahLst/>
                  <a:cxnLst/>
                  <a:rect l="l" t="t" r="r" b="b"/>
                  <a:pathLst>
                    <a:path w="2193" h="1951" fill="none" extrusionOk="0">
                      <a:moveTo>
                        <a:pt x="1786" y="4"/>
                      </a:moveTo>
                      <a:cubicBezTo>
                        <a:pt x="2033" y="206"/>
                        <a:pt x="2192" y="512"/>
                        <a:pt x="2192" y="857"/>
                      </a:cubicBezTo>
                      <a:cubicBezTo>
                        <a:pt x="2192" y="1462"/>
                        <a:pt x="1699" y="1950"/>
                        <a:pt x="1095" y="1950"/>
                      </a:cubicBezTo>
                      <a:cubicBezTo>
                        <a:pt x="490" y="1950"/>
                        <a:pt x="1" y="1462"/>
                        <a:pt x="1" y="857"/>
                      </a:cubicBezTo>
                      <a:cubicBezTo>
                        <a:pt x="1" y="512"/>
                        <a:pt x="159" y="202"/>
                        <a:pt x="411"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a:extLst>
                    <a:ext uri="{FF2B5EF4-FFF2-40B4-BE49-F238E27FC236}">
                      <a16:creationId xmlns:a16="http://schemas.microsoft.com/office/drawing/2014/main" id="{C179D561-22D8-6301-B1BA-5F4D267CF122}"/>
                    </a:ext>
                  </a:extLst>
                </p:cNvPr>
                <p:cNvSpPr/>
                <p:nvPr/>
              </p:nvSpPr>
              <p:spPr>
                <a:xfrm>
                  <a:off x="6561411" y="3049744"/>
                  <a:ext cx="123" cy="309949"/>
                </a:xfrm>
                <a:custGeom>
                  <a:avLst/>
                  <a:gdLst/>
                  <a:ahLst/>
                  <a:cxnLst/>
                  <a:rect l="l" t="t" r="r" b="b"/>
                  <a:pathLst>
                    <a:path w="1" h="2515" fill="none" extrusionOk="0">
                      <a:moveTo>
                        <a:pt x="0" y="2515"/>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3">
                  <a:extLst>
                    <a:ext uri="{FF2B5EF4-FFF2-40B4-BE49-F238E27FC236}">
                      <a16:creationId xmlns:a16="http://schemas.microsoft.com/office/drawing/2014/main" id="{DB087E1D-D1F4-7166-E3C6-A1FEBD068D55}"/>
                    </a:ext>
                  </a:extLst>
                </p:cNvPr>
                <p:cNvSpPr/>
                <p:nvPr/>
              </p:nvSpPr>
              <p:spPr>
                <a:xfrm>
                  <a:off x="6561411" y="2566400"/>
                  <a:ext cx="123" cy="312290"/>
                </a:xfrm>
                <a:custGeom>
                  <a:avLst/>
                  <a:gdLst/>
                  <a:ahLst/>
                  <a:cxnLst/>
                  <a:rect l="l" t="t" r="r" b="b"/>
                  <a:pathLst>
                    <a:path w="1" h="2534" fill="none" extrusionOk="0">
                      <a:moveTo>
                        <a:pt x="0" y="2533"/>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a:extLst>
                    <a:ext uri="{FF2B5EF4-FFF2-40B4-BE49-F238E27FC236}">
                      <a16:creationId xmlns:a16="http://schemas.microsoft.com/office/drawing/2014/main" id="{237D9CCD-F15C-F304-FFA1-A1B7C17C4DA3}"/>
                    </a:ext>
                  </a:extLst>
                </p:cNvPr>
                <p:cNvSpPr/>
                <p:nvPr/>
              </p:nvSpPr>
              <p:spPr>
                <a:xfrm>
                  <a:off x="6320971" y="2828037"/>
                  <a:ext cx="240564" cy="270142"/>
                </a:xfrm>
                <a:custGeom>
                  <a:avLst/>
                  <a:gdLst/>
                  <a:ahLst/>
                  <a:cxnLst/>
                  <a:rect l="l" t="t" r="r" b="b"/>
                  <a:pathLst>
                    <a:path w="1952" h="2192" fill="none" extrusionOk="0">
                      <a:moveTo>
                        <a:pt x="1948" y="1785"/>
                      </a:moveTo>
                      <a:cubicBezTo>
                        <a:pt x="1746" y="2034"/>
                        <a:pt x="1440" y="2192"/>
                        <a:pt x="1098" y="2192"/>
                      </a:cubicBezTo>
                      <a:cubicBezTo>
                        <a:pt x="494" y="2192"/>
                        <a:pt x="1" y="1702"/>
                        <a:pt x="1" y="1098"/>
                      </a:cubicBezTo>
                      <a:cubicBezTo>
                        <a:pt x="1" y="490"/>
                        <a:pt x="494" y="0"/>
                        <a:pt x="1098" y="0"/>
                      </a:cubicBezTo>
                      <a:cubicBezTo>
                        <a:pt x="1444" y="0"/>
                        <a:pt x="1749" y="159"/>
                        <a:pt x="1951" y="41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 name="Google Shape;476;p43">
              <a:extLst>
                <a:ext uri="{FF2B5EF4-FFF2-40B4-BE49-F238E27FC236}">
                  <a16:creationId xmlns:a16="http://schemas.microsoft.com/office/drawing/2014/main" id="{DD156542-A60B-ED88-5246-86FDC4A92DB0}"/>
                </a:ext>
              </a:extLst>
            </p:cNvPr>
            <p:cNvGrpSpPr/>
            <p:nvPr/>
          </p:nvGrpSpPr>
          <p:grpSpPr>
            <a:xfrm rot="-2237517" flipH="1">
              <a:off x="7703564" y="3963771"/>
              <a:ext cx="1454404" cy="1280473"/>
              <a:chOff x="5917100" y="2092158"/>
              <a:chExt cx="1102175" cy="970367"/>
            </a:xfrm>
          </p:grpSpPr>
          <p:sp>
            <p:nvSpPr>
              <p:cNvPr id="477" name="Google Shape;477;p43">
                <a:extLst>
                  <a:ext uri="{FF2B5EF4-FFF2-40B4-BE49-F238E27FC236}">
                    <a16:creationId xmlns:a16="http://schemas.microsoft.com/office/drawing/2014/main" id="{C37A0F42-01BA-DED1-872F-30FE5D59F67D}"/>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3">
                <a:extLst>
                  <a:ext uri="{FF2B5EF4-FFF2-40B4-BE49-F238E27FC236}">
                    <a16:creationId xmlns:a16="http://schemas.microsoft.com/office/drawing/2014/main" id="{F193BBDC-5796-FC30-F7EC-11DC6BB5FAEC}"/>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3">
                <a:extLst>
                  <a:ext uri="{FF2B5EF4-FFF2-40B4-BE49-F238E27FC236}">
                    <a16:creationId xmlns:a16="http://schemas.microsoft.com/office/drawing/2014/main" id="{92B991E2-0537-9372-1147-BC9A8D8910AF}"/>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3">
                <a:extLst>
                  <a:ext uri="{FF2B5EF4-FFF2-40B4-BE49-F238E27FC236}">
                    <a16:creationId xmlns:a16="http://schemas.microsoft.com/office/drawing/2014/main" id="{3C93A9BB-A861-F258-C1CB-9179D3F3B6D4}"/>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3">
                <a:extLst>
                  <a:ext uri="{FF2B5EF4-FFF2-40B4-BE49-F238E27FC236}">
                    <a16:creationId xmlns:a16="http://schemas.microsoft.com/office/drawing/2014/main" id="{98F6920C-AC32-3028-A41A-A7F9E4FA18B8}"/>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3">
                <a:extLst>
                  <a:ext uri="{FF2B5EF4-FFF2-40B4-BE49-F238E27FC236}">
                    <a16:creationId xmlns:a16="http://schemas.microsoft.com/office/drawing/2014/main" id="{FA820EC8-4652-DA06-F5BE-3BA8901BE294}"/>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3" name="Google Shape;483;p43">
            <a:extLst>
              <a:ext uri="{FF2B5EF4-FFF2-40B4-BE49-F238E27FC236}">
                <a16:creationId xmlns:a16="http://schemas.microsoft.com/office/drawing/2014/main" id="{FB0FA36E-DB2A-BB17-9AE9-C4231665EFEE}"/>
              </a:ext>
            </a:extLst>
          </p:cNvPr>
          <p:cNvSpPr/>
          <p:nvPr/>
        </p:nvSpPr>
        <p:spPr>
          <a:xfrm rot="-7158170">
            <a:off x="-2704277" y="-1515321"/>
            <a:ext cx="3922594" cy="336869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3">
            <a:extLst>
              <a:ext uri="{FF2B5EF4-FFF2-40B4-BE49-F238E27FC236}">
                <a16:creationId xmlns:a16="http://schemas.microsoft.com/office/drawing/2014/main" id="{0C831975-51C7-D941-6CA0-699702FDF84C}"/>
              </a:ext>
            </a:extLst>
          </p:cNvPr>
          <p:cNvSpPr txBox="1">
            <a:spLocks noGrp="1"/>
          </p:cNvSpPr>
          <p:nvPr>
            <p:ph type="body" idx="1"/>
          </p:nvPr>
        </p:nvSpPr>
        <p:spPr>
          <a:xfrm>
            <a:off x="719999" y="1751699"/>
            <a:ext cx="4787992" cy="3197656"/>
          </a:xfrm>
          <a:prstGeom prst="rect">
            <a:avLst/>
          </a:prstGeom>
        </p:spPr>
        <p:txBody>
          <a:bodyPr spcFirstLastPara="1" wrap="square" lIns="91425" tIns="91425" rIns="91425" bIns="91425" anchor="t" anchorCtr="0">
            <a:noAutofit/>
          </a:bodyPr>
          <a:lstStyle/>
          <a:p>
            <a:pPr marL="139700" indent="0">
              <a:buNone/>
            </a:pPr>
            <a:r>
              <a:rPr lang="en-US" b="1" dirty="0">
                <a:solidFill>
                  <a:srgbClr val="0E0E0E"/>
                </a:solidFill>
                <a:effectLst/>
                <a:latin typeface="Lato" panose="020F0502020204030203" pitchFamily="34" charset="0"/>
                <a:ea typeface="Lato" panose="020F0502020204030203" pitchFamily="34" charset="0"/>
                <a:cs typeface="Lato" panose="020F0502020204030203" pitchFamily="34" charset="0"/>
              </a:rPr>
              <a:t>Purpose</a:t>
            </a:r>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a:t>
            </a:r>
          </a:p>
          <a:p>
            <a:pPr marL="139700" indent="0">
              <a:buNone/>
            </a:pPr>
            <a:endParaRPr lang="en-US" dirty="0">
              <a:solidFill>
                <a:srgbClr val="0E0E0E"/>
              </a:solidFill>
              <a:effectLst/>
              <a:latin typeface="Lato" panose="020F0502020204030203" pitchFamily="34" charset="0"/>
              <a:ea typeface="Lato" panose="020F0502020204030203" pitchFamily="34" charset="0"/>
              <a:cs typeface="Lato" panose="020F0502020204030203" pitchFamily="34" charset="0"/>
            </a:endParaRPr>
          </a:p>
          <a:p>
            <a:r>
              <a:rPr lang="en-US" sz="1200" dirty="0">
                <a:solidFill>
                  <a:srgbClr val="0E0E0E"/>
                </a:solidFill>
                <a:effectLst/>
                <a:latin typeface="Lato" panose="020F0502020204030203" pitchFamily="34" charset="0"/>
                <a:ea typeface="Lato" panose="020F0502020204030203" pitchFamily="34" charset="0"/>
                <a:cs typeface="Lato" panose="020F0502020204030203" pitchFamily="34" charset="0"/>
              </a:rPr>
              <a:t>This stage was for understanding the scale and scope of mental health issues captured in the dataset.</a:t>
            </a:r>
          </a:p>
          <a:p>
            <a:endParaRPr lang="en-US" sz="1200" dirty="0">
              <a:solidFill>
                <a:srgbClr val="0E0E0E"/>
              </a:solidFill>
              <a:effectLst/>
              <a:latin typeface="Lato" panose="020F0502020204030203" pitchFamily="34" charset="0"/>
              <a:ea typeface="Lato" panose="020F0502020204030203" pitchFamily="34" charset="0"/>
              <a:cs typeface="Lato" panose="020F0502020204030203" pitchFamily="34" charset="0"/>
            </a:endParaRPr>
          </a:p>
          <a:p>
            <a:pPr marL="139700" indent="0">
              <a:buNone/>
            </a:pPr>
            <a:r>
              <a:rPr lang="en-US" b="1" dirty="0">
                <a:solidFill>
                  <a:srgbClr val="0E0E0E"/>
                </a:solidFill>
                <a:effectLst/>
                <a:latin typeface="Lato" panose="020F0502020204030203" pitchFamily="34" charset="0"/>
                <a:ea typeface="Lato" panose="020F0502020204030203" pitchFamily="34" charset="0"/>
                <a:cs typeface="Lato" panose="020F0502020204030203" pitchFamily="34" charset="0"/>
              </a:rPr>
              <a:t>Key Visualizations</a:t>
            </a:r>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a:t>
            </a:r>
          </a:p>
          <a:p>
            <a:pPr marL="139700" indent="0">
              <a:buNone/>
            </a:pPr>
            <a:endParaRPr lang="en-US" dirty="0">
              <a:solidFill>
                <a:srgbClr val="0E0E0E"/>
              </a:solidFill>
              <a:effectLst/>
              <a:latin typeface="Lato" panose="020F0502020204030203" pitchFamily="34" charset="0"/>
              <a:ea typeface="Lato" panose="020F0502020204030203" pitchFamily="34" charset="0"/>
              <a:cs typeface="Lato" panose="020F0502020204030203" pitchFamily="34" charset="0"/>
            </a:endParaRPr>
          </a:p>
          <a:p>
            <a:r>
              <a:rPr lang="en-US" sz="1200" b="1" dirty="0">
                <a:solidFill>
                  <a:srgbClr val="0E0E0E"/>
                </a:solidFill>
                <a:effectLst/>
                <a:latin typeface="Lato" panose="020F0502020204030203" pitchFamily="34" charset="0"/>
                <a:ea typeface="Lato" panose="020F0502020204030203" pitchFamily="34" charset="0"/>
                <a:cs typeface="Lato" panose="020F0502020204030203" pitchFamily="34" charset="0"/>
              </a:rPr>
              <a:t>Distribution Charts</a:t>
            </a:r>
            <a:r>
              <a:rPr lang="en-US" sz="1200" dirty="0">
                <a:solidFill>
                  <a:srgbClr val="0E0E0E"/>
                </a:solidFill>
                <a:effectLst/>
                <a:latin typeface="Lato" panose="020F0502020204030203" pitchFamily="34" charset="0"/>
                <a:ea typeface="Lato" panose="020F0502020204030203" pitchFamily="34" charset="0"/>
                <a:cs typeface="Lato" panose="020F0502020204030203" pitchFamily="34" charset="0"/>
              </a:rPr>
              <a:t>: Illustrated the frequency of various mental health conditions among different demographics.</a:t>
            </a:r>
          </a:p>
          <a:p>
            <a:r>
              <a:rPr lang="en-US" sz="1200" b="1" dirty="0">
                <a:solidFill>
                  <a:srgbClr val="0E0E0E"/>
                </a:solidFill>
                <a:effectLst/>
                <a:latin typeface="Lato" panose="020F0502020204030203" pitchFamily="34" charset="0"/>
                <a:ea typeface="Lato" panose="020F0502020204030203" pitchFamily="34" charset="0"/>
                <a:cs typeface="Lato" panose="020F0502020204030203" pitchFamily="34" charset="0"/>
              </a:rPr>
              <a:t>Correlation Matrices</a:t>
            </a:r>
            <a:r>
              <a:rPr lang="en-US" sz="1200" dirty="0">
                <a:solidFill>
                  <a:srgbClr val="0E0E0E"/>
                </a:solidFill>
                <a:effectLst/>
                <a:latin typeface="Lato" panose="020F0502020204030203" pitchFamily="34" charset="0"/>
                <a:ea typeface="Lato" panose="020F0502020204030203" pitchFamily="34" charset="0"/>
                <a:cs typeface="Lato" panose="020F0502020204030203" pitchFamily="34" charset="0"/>
              </a:rPr>
              <a:t>: Explored relationships between different factors affecting mental health, such as age, employment status, and severity of symptoms for further investigation that will not be used for this project, but can be a potential start for machine Learning.</a:t>
            </a:r>
          </a:p>
          <a:p>
            <a:pPr marL="139700" indent="0">
              <a:buNone/>
            </a:pPr>
            <a:endParaRPr lang="en-US" sz="1100" dirty="0">
              <a:solidFill>
                <a:srgbClr val="0E0E0E"/>
              </a:solidFill>
              <a:effectLst/>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90469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DE5CAB16-CE3B-50C1-873A-9154FC3EBE7A}"/>
            </a:ext>
          </a:extLst>
        </p:cNvPr>
        <p:cNvGrpSpPr/>
        <p:nvPr/>
      </p:nvGrpSpPr>
      <p:grpSpPr>
        <a:xfrm>
          <a:off x="0" y="0"/>
          <a:ext cx="0" cy="0"/>
          <a:chOff x="0" y="0"/>
          <a:chExt cx="0" cy="0"/>
        </a:xfrm>
      </p:grpSpPr>
      <p:pic>
        <p:nvPicPr>
          <p:cNvPr id="3" name="Picture 2" descr="A computer screen shot of a program&#10;&#10;Description automatically generated">
            <a:extLst>
              <a:ext uri="{FF2B5EF4-FFF2-40B4-BE49-F238E27FC236}">
                <a16:creationId xmlns:a16="http://schemas.microsoft.com/office/drawing/2014/main" id="{21AF775D-0972-78E9-3AAC-3A2C5C7B059B}"/>
              </a:ext>
            </a:extLst>
          </p:cNvPr>
          <p:cNvPicPr>
            <a:picLocks noChangeAspect="1"/>
          </p:cNvPicPr>
          <p:nvPr/>
        </p:nvPicPr>
        <p:blipFill>
          <a:blip r:embed="rId3"/>
          <a:stretch>
            <a:fillRect/>
          </a:stretch>
        </p:blipFill>
        <p:spPr>
          <a:xfrm>
            <a:off x="480631" y="698642"/>
            <a:ext cx="7728872" cy="3973841"/>
          </a:xfrm>
          <a:prstGeom prst="rect">
            <a:avLst/>
          </a:prstGeom>
        </p:spPr>
      </p:pic>
      <p:sp>
        <p:nvSpPr>
          <p:cNvPr id="2" name="TextBox 1">
            <a:extLst>
              <a:ext uri="{FF2B5EF4-FFF2-40B4-BE49-F238E27FC236}">
                <a16:creationId xmlns:a16="http://schemas.microsoft.com/office/drawing/2014/main" id="{2319AC57-91A3-B09B-29EE-19359FEE13F2}"/>
              </a:ext>
            </a:extLst>
          </p:cNvPr>
          <p:cNvSpPr txBox="1"/>
          <p:nvPr/>
        </p:nvSpPr>
        <p:spPr>
          <a:xfrm>
            <a:off x="1243173" y="195210"/>
            <a:ext cx="2238487" cy="615553"/>
          </a:xfrm>
          <a:prstGeom prst="rect">
            <a:avLst/>
          </a:prstGeom>
          <a:noFill/>
        </p:spPr>
        <p:txBody>
          <a:bodyPr wrap="square" rtlCol="0">
            <a:spAutoFit/>
          </a:bodyPr>
          <a:lstStyle/>
          <a:p>
            <a:r>
              <a:rPr lang="en-US" sz="2000" b="1" dirty="0"/>
              <a:t>Code Snippets</a:t>
            </a:r>
          </a:p>
          <a:p>
            <a:endParaRPr lang="en-US" dirty="0"/>
          </a:p>
        </p:txBody>
      </p:sp>
    </p:spTree>
    <p:extLst>
      <p:ext uri="{BB962C8B-B14F-4D97-AF65-F5344CB8AC3E}">
        <p14:creationId xmlns:p14="http://schemas.microsoft.com/office/powerpoint/2010/main" val="1321629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45FB19EC-7CD1-125D-602A-8347BA74579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1511443-F947-5374-C990-7AE70CD1662D}"/>
              </a:ext>
            </a:extLst>
          </p:cNvPr>
          <p:cNvSpPr txBox="1"/>
          <p:nvPr/>
        </p:nvSpPr>
        <p:spPr>
          <a:xfrm>
            <a:off x="1461788" y="75723"/>
            <a:ext cx="2383604" cy="400110"/>
          </a:xfrm>
          <a:prstGeom prst="rect">
            <a:avLst/>
          </a:prstGeom>
          <a:noFill/>
        </p:spPr>
        <p:txBody>
          <a:bodyPr wrap="square" rtlCol="0">
            <a:spAutoFit/>
          </a:bodyPr>
          <a:lstStyle/>
          <a:p>
            <a:r>
              <a:rPr lang="en-US" sz="2000" b="1" dirty="0"/>
              <a:t>Code Snippets</a:t>
            </a:r>
          </a:p>
        </p:txBody>
      </p:sp>
      <p:pic>
        <p:nvPicPr>
          <p:cNvPr id="6" name="Picture 5" descr="A screenshot of a computer program&#10;&#10;Description automatically generated">
            <a:extLst>
              <a:ext uri="{FF2B5EF4-FFF2-40B4-BE49-F238E27FC236}">
                <a16:creationId xmlns:a16="http://schemas.microsoft.com/office/drawing/2014/main" id="{F2BAFB38-BC40-5F34-BDAB-3B2A2447DB95}"/>
              </a:ext>
            </a:extLst>
          </p:cNvPr>
          <p:cNvPicPr>
            <a:picLocks noChangeAspect="1"/>
          </p:cNvPicPr>
          <p:nvPr/>
        </p:nvPicPr>
        <p:blipFill>
          <a:blip r:embed="rId3"/>
          <a:stretch>
            <a:fillRect/>
          </a:stretch>
        </p:blipFill>
        <p:spPr>
          <a:xfrm>
            <a:off x="425890" y="700197"/>
            <a:ext cx="7743420" cy="4082818"/>
          </a:xfrm>
          <a:prstGeom prst="rect">
            <a:avLst/>
          </a:prstGeom>
        </p:spPr>
      </p:pic>
    </p:spTree>
    <p:extLst>
      <p:ext uri="{BB962C8B-B14F-4D97-AF65-F5344CB8AC3E}">
        <p14:creationId xmlns:p14="http://schemas.microsoft.com/office/powerpoint/2010/main" val="13377081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72619AA9-D5DE-9EB4-26B4-2BCA686FDECA}"/>
            </a:ext>
          </a:extLst>
        </p:cNvPr>
        <p:cNvGrpSpPr/>
        <p:nvPr/>
      </p:nvGrpSpPr>
      <p:grpSpPr>
        <a:xfrm>
          <a:off x="0" y="0"/>
          <a:ext cx="0" cy="0"/>
          <a:chOff x="0" y="0"/>
          <a:chExt cx="0" cy="0"/>
        </a:xfrm>
      </p:grpSpPr>
      <p:pic>
        <p:nvPicPr>
          <p:cNvPr id="7" name="Picture 6" descr="A screenshot of a computer&#10;&#10;Description automatically generated">
            <a:extLst>
              <a:ext uri="{FF2B5EF4-FFF2-40B4-BE49-F238E27FC236}">
                <a16:creationId xmlns:a16="http://schemas.microsoft.com/office/drawing/2014/main" id="{5A51396E-304A-5840-330E-8D398CCEF5C6}"/>
              </a:ext>
            </a:extLst>
          </p:cNvPr>
          <p:cNvPicPr>
            <a:picLocks noChangeAspect="1"/>
          </p:cNvPicPr>
          <p:nvPr/>
        </p:nvPicPr>
        <p:blipFill>
          <a:blip r:embed="rId3"/>
          <a:stretch>
            <a:fillRect/>
          </a:stretch>
        </p:blipFill>
        <p:spPr>
          <a:xfrm>
            <a:off x="320953" y="898818"/>
            <a:ext cx="7757921" cy="3773665"/>
          </a:xfrm>
          <a:prstGeom prst="rect">
            <a:avLst/>
          </a:prstGeom>
        </p:spPr>
      </p:pic>
      <p:sp>
        <p:nvSpPr>
          <p:cNvPr id="2" name="TextBox 1">
            <a:extLst>
              <a:ext uri="{FF2B5EF4-FFF2-40B4-BE49-F238E27FC236}">
                <a16:creationId xmlns:a16="http://schemas.microsoft.com/office/drawing/2014/main" id="{CD16C52C-EA82-629D-410B-416B032AC887}"/>
              </a:ext>
            </a:extLst>
          </p:cNvPr>
          <p:cNvSpPr txBox="1"/>
          <p:nvPr/>
        </p:nvSpPr>
        <p:spPr>
          <a:xfrm>
            <a:off x="1243173" y="195210"/>
            <a:ext cx="2238487" cy="615553"/>
          </a:xfrm>
          <a:prstGeom prst="rect">
            <a:avLst/>
          </a:prstGeom>
          <a:noFill/>
        </p:spPr>
        <p:txBody>
          <a:bodyPr wrap="square" rtlCol="0">
            <a:spAutoFit/>
          </a:bodyPr>
          <a:lstStyle/>
          <a:p>
            <a:r>
              <a:rPr lang="en-US" sz="2000" b="1" dirty="0"/>
              <a:t>Code Snippets</a:t>
            </a:r>
          </a:p>
          <a:p>
            <a:endParaRPr lang="en-US" dirty="0"/>
          </a:p>
        </p:txBody>
      </p:sp>
    </p:spTree>
    <p:extLst>
      <p:ext uri="{BB962C8B-B14F-4D97-AF65-F5344CB8AC3E}">
        <p14:creationId xmlns:p14="http://schemas.microsoft.com/office/powerpoint/2010/main" val="1178493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BECBF479-B182-05F8-BF47-FC077CC2CDE0}"/>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D9A17D17-9E04-6BE3-1396-8A817FEDE130}"/>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E2C8159B-ABC6-F69B-7317-CE790C5D5DD5}"/>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2754CD34-61B4-A833-8291-64FF93A20991}"/>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134B8282-5329-52A0-579C-E329047C1106}"/>
              </a:ext>
            </a:extLst>
          </p:cNvPr>
          <p:cNvGrpSpPr/>
          <p:nvPr/>
        </p:nvGrpSpPr>
        <p:grpSpPr>
          <a:xfrm>
            <a:off x="116561" y="-2407744"/>
            <a:ext cx="5083998" cy="4736409"/>
            <a:chOff x="-5" y="-2480476"/>
            <a:chExt cx="5083998" cy="4736409"/>
          </a:xfrm>
        </p:grpSpPr>
        <p:sp>
          <p:nvSpPr>
            <p:cNvPr id="391" name="Google Shape;391;p40">
              <a:extLst>
                <a:ext uri="{FF2B5EF4-FFF2-40B4-BE49-F238E27FC236}">
                  <a16:creationId xmlns:a16="http://schemas.microsoft.com/office/drawing/2014/main" id="{0B986795-DB3E-871B-1D91-6BE2E84A4998}"/>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6B60E5FE-3C7F-79FC-1AFC-E0F70B0FD3CB}"/>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3" name="Google Shape;393;p40">
            <a:extLst>
              <a:ext uri="{FF2B5EF4-FFF2-40B4-BE49-F238E27FC236}">
                <a16:creationId xmlns:a16="http://schemas.microsoft.com/office/drawing/2014/main" id="{FAA705E7-4439-580C-EAB0-123A902C5A2C}"/>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C26769E1-400D-9816-BD2A-D1E2C52AB6E3}"/>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4D039544-533D-6ABD-F414-A45FF7E108B7}"/>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96FA8F2B-3A57-C741-31E7-946A560FE7AB}"/>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6D125FAF-464E-D003-F741-B2505E8B132D}"/>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5A6D04DA-38C8-6E0B-4E59-13624329967D}"/>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E657D451-7662-EF07-93D7-585973B74B4A}"/>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EB8B74C7-126A-F179-3D12-E8267117C8A9}"/>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F1A75B43-AB3A-C669-411B-8CA3B1742417}"/>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descr="A graph with blue and orange squares&#10;&#10;Description automatically generated">
            <a:extLst>
              <a:ext uri="{FF2B5EF4-FFF2-40B4-BE49-F238E27FC236}">
                <a16:creationId xmlns:a16="http://schemas.microsoft.com/office/drawing/2014/main" id="{73414491-499D-C13B-DC83-F5E9F7E1DC52}"/>
              </a:ext>
            </a:extLst>
          </p:cNvPr>
          <p:cNvPicPr>
            <a:picLocks noChangeAspect="1"/>
          </p:cNvPicPr>
          <p:nvPr/>
        </p:nvPicPr>
        <p:blipFill>
          <a:blip r:embed="rId3"/>
          <a:stretch>
            <a:fillRect/>
          </a:stretch>
        </p:blipFill>
        <p:spPr>
          <a:xfrm>
            <a:off x="259913" y="539500"/>
            <a:ext cx="3185165" cy="1858013"/>
          </a:xfrm>
          <a:prstGeom prst="rect">
            <a:avLst/>
          </a:prstGeom>
        </p:spPr>
      </p:pic>
      <p:pic>
        <p:nvPicPr>
          <p:cNvPr id="5" name="Picture 4" descr="A graph of a number of red rectangular objects&#10;&#10;Description automatically generated with medium confidence">
            <a:extLst>
              <a:ext uri="{FF2B5EF4-FFF2-40B4-BE49-F238E27FC236}">
                <a16:creationId xmlns:a16="http://schemas.microsoft.com/office/drawing/2014/main" id="{8A55DAFF-0A14-268F-3B9F-B9DC23A7865C}"/>
              </a:ext>
            </a:extLst>
          </p:cNvPr>
          <p:cNvPicPr>
            <a:picLocks noChangeAspect="1"/>
          </p:cNvPicPr>
          <p:nvPr/>
        </p:nvPicPr>
        <p:blipFill>
          <a:blip r:embed="rId4"/>
          <a:stretch>
            <a:fillRect/>
          </a:stretch>
        </p:blipFill>
        <p:spPr>
          <a:xfrm>
            <a:off x="5343913" y="460184"/>
            <a:ext cx="3343393" cy="2006036"/>
          </a:xfrm>
          <a:prstGeom prst="rect">
            <a:avLst/>
          </a:prstGeom>
        </p:spPr>
      </p:pic>
      <p:pic>
        <p:nvPicPr>
          <p:cNvPr id="7" name="Picture 6" descr="A graph of different colored bars&#10;&#10;Description automatically generated">
            <a:extLst>
              <a:ext uri="{FF2B5EF4-FFF2-40B4-BE49-F238E27FC236}">
                <a16:creationId xmlns:a16="http://schemas.microsoft.com/office/drawing/2014/main" id="{5CD901B7-51B3-9147-856E-63DD39913224}"/>
              </a:ext>
            </a:extLst>
          </p:cNvPr>
          <p:cNvPicPr>
            <a:picLocks noChangeAspect="1"/>
          </p:cNvPicPr>
          <p:nvPr/>
        </p:nvPicPr>
        <p:blipFill>
          <a:blip r:embed="rId5"/>
          <a:stretch>
            <a:fillRect/>
          </a:stretch>
        </p:blipFill>
        <p:spPr>
          <a:xfrm>
            <a:off x="921466" y="2368019"/>
            <a:ext cx="4234997" cy="2823331"/>
          </a:xfrm>
          <a:prstGeom prst="rect">
            <a:avLst/>
          </a:prstGeom>
        </p:spPr>
      </p:pic>
      <p:pic>
        <p:nvPicPr>
          <p:cNvPr id="9" name="Picture 8" descr="A green rectangular bar graph&#10;&#10;Description automatically generated">
            <a:extLst>
              <a:ext uri="{FF2B5EF4-FFF2-40B4-BE49-F238E27FC236}">
                <a16:creationId xmlns:a16="http://schemas.microsoft.com/office/drawing/2014/main" id="{DE30CFCF-CD91-ACAC-90B9-DF7304BA5AF9}"/>
              </a:ext>
            </a:extLst>
          </p:cNvPr>
          <p:cNvPicPr>
            <a:picLocks noChangeAspect="1"/>
          </p:cNvPicPr>
          <p:nvPr/>
        </p:nvPicPr>
        <p:blipFill>
          <a:blip r:embed="rId6"/>
          <a:stretch>
            <a:fillRect/>
          </a:stretch>
        </p:blipFill>
        <p:spPr>
          <a:xfrm>
            <a:off x="5082318" y="2585006"/>
            <a:ext cx="3982265" cy="2389359"/>
          </a:xfrm>
          <a:prstGeom prst="rect">
            <a:avLst/>
          </a:prstGeom>
        </p:spPr>
      </p:pic>
      <p:sp>
        <p:nvSpPr>
          <p:cNvPr id="2" name="TextBox 1">
            <a:extLst>
              <a:ext uri="{FF2B5EF4-FFF2-40B4-BE49-F238E27FC236}">
                <a16:creationId xmlns:a16="http://schemas.microsoft.com/office/drawing/2014/main" id="{420EC17B-2E02-8045-8808-C74A86EEA026}"/>
              </a:ext>
            </a:extLst>
          </p:cNvPr>
          <p:cNvSpPr txBox="1"/>
          <p:nvPr/>
        </p:nvSpPr>
        <p:spPr>
          <a:xfrm>
            <a:off x="3545037" y="939089"/>
            <a:ext cx="1655524" cy="523220"/>
          </a:xfrm>
          <a:prstGeom prst="rect">
            <a:avLst/>
          </a:prstGeom>
          <a:noFill/>
        </p:spPr>
        <p:txBody>
          <a:bodyPr wrap="square" rtlCol="0">
            <a:spAutoFit/>
          </a:bodyPr>
          <a:lstStyle/>
          <a:p>
            <a:pPr algn="ctr"/>
            <a:r>
              <a:rPr lang="en-US" sz="2800" b="1" dirty="0"/>
              <a:t>Plots</a:t>
            </a:r>
          </a:p>
        </p:txBody>
      </p:sp>
    </p:spTree>
    <p:extLst>
      <p:ext uri="{BB962C8B-B14F-4D97-AF65-F5344CB8AC3E}">
        <p14:creationId xmlns:p14="http://schemas.microsoft.com/office/powerpoint/2010/main" val="1943975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1F617FF4-E873-394F-BC6D-65200DE0BDD4}"/>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18223BAF-A4C8-645D-55F3-D741E20E50D9}"/>
              </a:ext>
            </a:extLst>
          </p:cNvPr>
          <p:cNvSpPr txBox="1">
            <a:spLocks noGrp="1"/>
          </p:cNvSpPr>
          <p:nvPr>
            <p:ph type="title"/>
          </p:nvPr>
        </p:nvSpPr>
        <p:spPr>
          <a:xfrm>
            <a:off x="3758281" y="2194525"/>
            <a:ext cx="5088008" cy="1196727"/>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ETL Process</a:t>
            </a:r>
            <a:endParaRPr dirty="0"/>
          </a:p>
        </p:txBody>
      </p:sp>
      <p:sp>
        <p:nvSpPr>
          <p:cNvPr id="407" name="Google Shape;407;p41">
            <a:extLst>
              <a:ext uri="{FF2B5EF4-FFF2-40B4-BE49-F238E27FC236}">
                <a16:creationId xmlns:a16="http://schemas.microsoft.com/office/drawing/2014/main" id="{5270D140-5600-4BAC-F639-1623B4B0A21D}"/>
              </a:ext>
            </a:extLst>
          </p:cNvPr>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409" name="Google Shape;409;p41">
            <a:extLst>
              <a:ext uri="{FF2B5EF4-FFF2-40B4-BE49-F238E27FC236}">
                <a16:creationId xmlns:a16="http://schemas.microsoft.com/office/drawing/2014/main" id="{CEA65984-723D-2AA9-ED9C-C038B1E70D06}"/>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C572D955-EFCD-7ABC-F453-BED5CF368DB3}"/>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C4673C34-9796-915D-D8DD-18B9CA9E7653}"/>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CA17636D-AC7D-DBB1-BB37-E98083848121}"/>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0BF1B504-4E3D-CA26-F3FD-6CF157524D8F}"/>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55011B17-2645-5E93-9414-0BB937ED0C4C}"/>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69D531F6-8601-FCF5-2362-1691AE305732}"/>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E9AE6B23-DE49-B747-B8D3-C3E9707A5D1F}"/>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6604C56C-7038-BBE8-8BD4-79DFF68B2F91}"/>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B37B85A3-7A17-CA09-641A-A234B66A414C}"/>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F6B806DF-2FF3-0961-2975-0EE19A13358A}"/>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612860AE-E129-556B-82DE-605CC4AA2428}"/>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25A393F3-B15F-A8AF-3BE3-980AB513304F}"/>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74BDE6E7-2E9C-E358-A368-A675C22998A1}"/>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F61B232D-228F-351E-DAF7-79A3068732E1}"/>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105E8161-D2AA-A737-D8BE-2AE8604FD191}"/>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89561FDA-C264-556D-FAC5-C08FBB05E732}"/>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7609CBDA-47EA-6520-C516-6C6A16443D0F}"/>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50D1206D-89B6-072D-2433-674070D8643E}"/>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84362E6A-12D7-6B6C-C128-2A881DC78A82}"/>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7AE5F662-F667-996F-3E40-7D60DF612449}"/>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10D33A54-8A51-9589-FDC2-388E69D7148E}"/>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5C192E6C-6953-476D-382C-1C66D0B27397}"/>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59B2FA01-68D4-2334-FDE9-3873532800DE}"/>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00F6B075-C95E-2B38-4E71-F3BACF1AE512}"/>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D90D54E5-71CB-84C3-A2FB-7F0AE261527B}"/>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D46F06F6-346D-0808-D6D7-1DCF797CB83E}"/>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4E60F8EB-13B1-B154-A0B3-64165E6CC152}"/>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E392B27E-6365-F5C3-44CC-F08A51EF5236}"/>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D6B04E8E-1379-EA8B-9DB1-2FE87D3C3E2E}"/>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33AAD13F-6CCD-7AAC-0040-9504EF2550C3}"/>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15F1C58D-EBCD-9408-30B9-7391F3B0DE40}"/>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43C0D84A-E67D-10F7-4D27-355344146D80}"/>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6EFB7B6F-FC16-B5AC-18AC-DCE756CDD3BB}"/>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6E1D3019-B273-E202-BBBE-3579296BD558}"/>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FA7B8A85-2801-DD85-6443-2A16BE2E18B0}"/>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D0400567-858E-9B68-C131-0B6573947176}"/>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2B75A06B-7A0C-A061-495C-0C3333B4EA67}"/>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2120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Strategies</a:t>
            </a:r>
            <a:endParaRPr dirty="0"/>
          </a:p>
        </p:txBody>
      </p:sp>
      <p:sp>
        <p:nvSpPr>
          <p:cNvPr id="511" name="Google Shape;511;p46"/>
          <p:cNvSpPr txBox="1">
            <a:spLocks noGrp="1"/>
          </p:cNvSpPr>
          <p:nvPr>
            <p:ph type="subTitle" idx="1"/>
          </p:nvPr>
        </p:nvSpPr>
        <p:spPr>
          <a:xfrm>
            <a:off x="1275625" y="2958938"/>
            <a:ext cx="1994395" cy="99985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Lato" panose="020F0502020204030203" pitchFamily="34" charset="0"/>
                <a:ea typeface="Lato" panose="020F0502020204030203" pitchFamily="34" charset="0"/>
                <a:cs typeface="Lato" panose="020F0502020204030203" pitchFamily="34" charset="0"/>
              </a:rPr>
              <a:t>CSV Files </a:t>
            </a:r>
            <a:endParaRPr dirty="0">
              <a:latin typeface="Lato" panose="020F0502020204030203" pitchFamily="34" charset="0"/>
              <a:ea typeface="Lato" panose="020F0502020204030203" pitchFamily="34" charset="0"/>
              <a:cs typeface="Lato" panose="020F0502020204030203" pitchFamily="34" charset="0"/>
            </a:endParaRPr>
          </a:p>
        </p:txBody>
      </p:sp>
      <p:sp>
        <p:nvSpPr>
          <p:cNvPr id="512" name="Google Shape;512;p46"/>
          <p:cNvSpPr txBox="1">
            <a:spLocks noGrp="1"/>
          </p:cNvSpPr>
          <p:nvPr>
            <p:ph type="subTitle" idx="2"/>
          </p:nvPr>
        </p:nvSpPr>
        <p:spPr>
          <a:xfrm>
            <a:off x="3436494" y="2837241"/>
            <a:ext cx="1994400" cy="11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Lato" panose="020F0502020204030203" pitchFamily="34" charset="0"/>
                <a:ea typeface="Lato" panose="020F0502020204030203" pitchFamily="34" charset="0"/>
                <a:cs typeface="Lato" panose="020F0502020204030203" pitchFamily="34" charset="0"/>
              </a:rPr>
              <a:t>Data, cleaning, normalizing, formatting</a:t>
            </a:r>
            <a:endParaRPr dirty="0">
              <a:latin typeface="Lato" panose="020F0502020204030203" pitchFamily="34" charset="0"/>
              <a:ea typeface="Lato" panose="020F0502020204030203" pitchFamily="34" charset="0"/>
              <a:cs typeface="Lato" panose="020F0502020204030203" pitchFamily="34" charset="0"/>
            </a:endParaRPr>
          </a:p>
        </p:txBody>
      </p:sp>
      <p:sp>
        <p:nvSpPr>
          <p:cNvPr id="513" name="Google Shape;513;p46"/>
          <p:cNvSpPr txBox="1">
            <a:spLocks noGrp="1"/>
          </p:cNvSpPr>
          <p:nvPr>
            <p:ph type="subTitle" idx="3"/>
          </p:nvPr>
        </p:nvSpPr>
        <p:spPr>
          <a:xfrm>
            <a:off x="5873975" y="2871877"/>
            <a:ext cx="1994400" cy="11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Lato" panose="020F0502020204030203" pitchFamily="34" charset="0"/>
                <a:ea typeface="Lato" panose="020F0502020204030203" pitchFamily="34" charset="0"/>
                <a:cs typeface="Lato" panose="020F0502020204030203" pitchFamily="34" charset="0"/>
              </a:rPr>
              <a:t>Inserting into </a:t>
            </a:r>
            <a:r>
              <a:rPr lang="en" dirty="0" err="1">
                <a:latin typeface="Lato" panose="020F0502020204030203" pitchFamily="34" charset="0"/>
                <a:ea typeface="Lato" panose="020F0502020204030203" pitchFamily="34" charset="0"/>
                <a:cs typeface="Lato" panose="020F0502020204030203" pitchFamily="34" charset="0"/>
              </a:rPr>
              <a:t>PostgresSQL</a:t>
            </a:r>
            <a:r>
              <a:rPr lang="en" dirty="0">
                <a:latin typeface="Lato" panose="020F0502020204030203" pitchFamily="34" charset="0"/>
                <a:ea typeface="Lato" panose="020F0502020204030203" pitchFamily="34" charset="0"/>
                <a:cs typeface="Lato" panose="020F0502020204030203" pitchFamily="34" charset="0"/>
              </a:rPr>
              <a:t> using </a:t>
            </a:r>
            <a:r>
              <a:rPr lang="en" dirty="0" err="1">
                <a:latin typeface="Lato" panose="020F0502020204030203" pitchFamily="34" charset="0"/>
                <a:ea typeface="Lato" panose="020F0502020204030203" pitchFamily="34" charset="0"/>
                <a:cs typeface="Lato" panose="020F0502020204030203" pitchFamily="34" charset="0"/>
              </a:rPr>
              <a:t>SQLAlachemy</a:t>
            </a:r>
            <a:endParaRPr dirty="0">
              <a:latin typeface="Lato" panose="020F0502020204030203" pitchFamily="34" charset="0"/>
              <a:ea typeface="Lato" panose="020F0502020204030203" pitchFamily="34" charset="0"/>
              <a:cs typeface="Lato" panose="020F0502020204030203" pitchFamily="34" charset="0"/>
            </a:endParaRPr>
          </a:p>
        </p:txBody>
      </p:sp>
      <p:sp>
        <p:nvSpPr>
          <p:cNvPr id="514" name="Google Shape;514;p46"/>
          <p:cNvSpPr txBox="1">
            <a:spLocks noGrp="1"/>
          </p:cNvSpPr>
          <p:nvPr>
            <p:ph type="subTitle" idx="4"/>
          </p:nvPr>
        </p:nvSpPr>
        <p:spPr>
          <a:xfrm>
            <a:off x="1270740" y="2687908"/>
            <a:ext cx="1994400" cy="36793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Extract</a:t>
            </a:r>
            <a:endParaRPr dirty="0"/>
          </a:p>
        </p:txBody>
      </p:sp>
      <p:sp>
        <p:nvSpPr>
          <p:cNvPr id="515" name="Google Shape;515;p46"/>
          <p:cNvSpPr txBox="1">
            <a:spLocks noGrp="1"/>
          </p:cNvSpPr>
          <p:nvPr>
            <p:ph type="subTitle" idx="5"/>
          </p:nvPr>
        </p:nvSpPr>
        <p:spPr>
          <a:xfrm>
            <a:off x="3490013" y="2557241"/>
            <a:ext cx="1994400" cy="48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Transform</a:t>
            </a:r>
            <a:endParaRPr dirty="0"/>
          </a:p>
        </p:txBody>
      </p:sp>
      <p:sp>
        <p:nvSpPr>
          <p:cNvPr id="516" name="Google Shape;516;p46"/>
          <p:cNvSpPr txBox="1">
            <a:spLocks noGrp="1"/>
          </p:cNvSpPr>
          <p:nvPr>
            <p:ph type="subTitle" idx="6"/>
          </p:nvPr>
        </p:nvSpPr>
        <p:spPr>
          <a:xfrm>
            <a:off x="5897272" y="2593041"/>
            <a:ext cx="1994400" cy="48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Load</a:t>
            </a:r>
            <a:endParaRPr dirty="0"/>
          </a:p>
        </p:txBody>
      </p:sp>
      <p:grpSp>
        <p:nvGrpSpPr>
          <p:cNvPr id="517" name="Google Shape;517;p46"/>
          <p:cNvGrpSpPr/>
          <p:nvPr/>
        </p:nvGrpSpPr>
        <p:grpSpPr>
          <a:xfrm>
            <a:off x="2062107" y="2011620"/>
            <a:ext cx="421430" cy="403136"/>
            <a:chOff x="1973254" y="4156304"/>
            <a:chExt cx="357720" cy="342192"/>
          </a:xfrm>
        </p:grpSpPr>
        <p:sp>
          <p:nvSpPr>
            <p:cNvPr id="518" name="Google Shape;518;p4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46"/>
          <p:cNvGrpSpPr/>
          <p:nvPr/>
        </p:nvGrpSpPr>
        <p:grpSpPr>
          <a:xfrm>
            <a:off x="4232167" y="2037445"/>
            <a:ext cx="404856" cy="403505"/>
            <a:chOff x="3071914" y="3364431"/>
            <a:chExt cx="343652" cy="342505"/>
          </a:xfrm>
        </p:grpSpPr>
        <p:sp>
          <p:nvSpPr>
            <p:cNvPr id="525" name="Google Shape;525;p46"/>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6"/>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46"/>
          <p:cNvGrpSpPr/>
          <p:nvPr/>
        </p:nvGrpSpPr>
        <p:grpSpPr>
          <a:xfrm>
            <a:off x="6655158" y="2064019"/>
            <a:ext cx="426735" cy="425422"/>
            <a:chOff x="3513010" y="3816134"/>
            <a:chExt cx="362223" cy="361108"/>
          </a:xfrm>
        </p:grpSpPr>
        <p:sp>
          <p:nvSpPr>
            <p:cNvPr id="531" name="Google Shape;531;p46"/>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6"/>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p:nvPr/>
          </p:nvSpPr>
          <p:spPr>
            <a:xfrm rot="1632293">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641880A4-0480-6506-A707-57CFE56931FF}"/>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A922567B-D516-9DD3-11CC-3E8348B621A5}"/>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BB6CB60A-C82E-2E69-8F6C-B8D151D401CB}"/>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0E847525-E199-22D9-5306-F3BDDC4F9D55}"/>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89354281-9149-6168-BA74-4CB076EBFADA}"/>
              </a:ext>
            </a:extLst>
          </p:cNvPr>
          <p:cNvGrpSpPr/>
          <p:nvPr/>
        </p:nvGrpSpPr>
        <p:grpSpPr>
          <a:xfrm>
            <a:off x="116561" y="-2407744"/>
            <a:ext cx="5083998" cy="4736409"/>
            <a:chOff x="-5" y="-2480476"/>
            <a:chExt cx="5083998" cy="4736409"/>
          </a:xfrm>
        </p:grpSpPr>
        <p:sp>
          <p:nvSpPr>
            <p:cNvPr id="391" name="Google Shape;391;p40">
              <a:extLst>
                <a:ext uri="{FF2B5EF4-FFF2-40B4-BE49-F238E27FC236}">
                  <a16:creationId xmlns:a16="http://schemas.microsoft.com/office/drawing/2014/main" id="{3065A6DD-895C-F036-81A6-595ABAE4A291}"/>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6EE218D5-1B06-1C2D-DB33-14F5C63F5117}"/>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7519F1B5-2960-057C-8F1E-7A557D5E68D4}"/>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612940EF-2C61-3D1D-B61D-F5289479FF43}"/>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6071690F-670C-C8CD-0A7B-24664EDBA8AD}"/>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8B97CA11-12C8-8E39-1056-F801626B79F5}"/>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4139A814-8DBD-4CB8-971F-F93E56000D7D}"/>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5F38C1F0-E2F5-DE11-61C8-9FBF0B80A7DC}"/>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1B53E7DC-765B-826B-0483-DF661846E2F7}"/>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DC7C1707-B1BE-0140-CC21-662A06E98F4B}"/>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40104F9A-3998-20A7-E126-54147A7B5E8B}"/>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 name="Picture 6" descr="A screenshot of a computer program&#10;&#10;Description automatically generated">
            <a:extLst>
              <a:ext uri="{FF2B5EF4-FFF2-40B4-BE49-F238E27FC236}">
                <a16:creationId xmlns:a16="http://schemas.microsoft.com/office/drawing/2014/main" id="{7C01F7A3-E1F9-4F0B-2AE7-E3FE778A72AB}"/>
              </a:ext>
            </a:extLst>
          </p:cNvPr>
          <p:cNvPicPr>
            <a:picLocks noChangeAspect="1"/>
          </p:cNvPicPr>
          <p:nvPr/>
        </p:nvPicPr>
        <p:blipFill>
          <a:blip r:embed="rId3"/>
          <a:stretch>
            <a:fillRect/>
          </a:stretch>
        </p:blipFill>
        <p:spPr>
          <a:xfrm>
            <a:off x="509325" y="576956"/>
            <a:ext cx="7194518" cy="4254291"/>
          </a:xfrm>
          <a:prstGeom prst="rect">
            <a:avLst/>
          </a:prstGeom>
        </p:spPr>
      </p:pic>
      <p:sp>
        <p:nvSpPr>
          <p:cNvPr id="2" name="TextBox 1">
            <a:extLst>
              <a:ext uri="{FF2B5EF4-FFF2-40B4-BE49-F238E27FC236}">
                <a16:creationId xmlns:a16="http://schemas.microsoft.com/office/drawing/2014/main" id="{68497C37-9C48-5AA2-15BA-42EA7DFF7DBB}"/>
              </a:ext>
            </a:extLst>
          </p:cNvPr>
          <p:cNvSpPr txBox="1"/>
          <p:nvPr/>
        </p:nvSpPr>
        <p:spPr>
          <a:xfrm>
            <a:off x="1273997" y="164387"/>
            <a:ext cx="2741920" cy="615553"/>
          </a:xfrm>
          <a:prstGeom prst="rect">
            <a:avLst/>
          </a:prstGeom>
          <a:noFill/>
        </p:spPr>
        <p:txBody>
          <a:bodyPr wrap="square" rtlCol="0">
            <a:spAutoFit/>
          </a:bodyPr>
          <a:lstStyle/>
          <a:p>
            <a:r>
              <a:rPr lang="en-US" sz="2000" b="1" dirty="0"/>
              <a:t>Code Snippets</a:t>
            </a:r>
          </a:p>
          <a:p>
            <a:endParaRPr lang="en-US" dirty="0"/>
          </a:p>
        </p:txBody>
      </p:sp>
    </p:spTree>
    <p:extLst>
      <p:ext uri="{BB962C8B-B14F-4D97-AF65-F5344CB8AC3E}">
        <p14:creationId xmlns:p14="http://schemas.microsoft.com/office/powerpoint/2010/main" val="16486366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4511C8F0-F507-B12E-C333-C9EECEF0F513}"/>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160CF40C-A0D6-5276-3B66-DB07D88464A4}"/>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0F117FF1-9BA5-7A9B-5520-07ADED4E6449}"/>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6A3ABCE5-7D37-0975-BF06-C4D1A707FCE3}"/>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F427B806-2B09-E93E-0F46-5915A4AC261C}"/>
              </a:ext>
            </a:extLst>
          </p:cNvPr>
          <p:cNvGrpSpPr/>
          <p:nvPr/>
        </p:nvGrpSpPr>
        <p:grpSpPr>
          <a:xfrm>
            <a:off x="116561" y="-2407744"/>
            <a:ext cx="5083998" cy="4736409"/>
            <a:chOff x="-5" y="-2480476"/>
            <a:chExt cx="5083998" cy="4736409"/>
          </a:xfrm>
        </p:grpSpPr>
        <p:sp>
          <p:nvSpPr>
            <p:cNvPr id="391" name="Google Shape;391;p40">
              <a:extLst>
                <a:ext uri="{FF2B5EF4-FFF2-40B4-BE49-F238E27FC236}">
                  <a16:creationId xmlns:a16="http://schemas.microsoft.com/office/drawing/2014/main" id="{B800B5B4-E162-0517-F808-B1F5D293F8B5}"/>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D44668CF-DE1D-6A25-8270-F81B9A4812A9}"/>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DE9B2470-204D-43E8-50DD-2E5C3DBFAF47}"/>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0453FA21-DA3A-15DB-625E-5EB751E9E2E9}"/>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F854537D-DDC9-59A9-7228-6ECB4C299871}"/>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41E52BF6-B1A1-2BD4-346A-941501DB0897}"/>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9F827C90-77C3-B6E1-56BB-942DDC152A74}"/>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784E150A-7E15-C25F-0ECC-0DB7F3B6CD91}"/>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BE62B10E-FF7B-445E-811A-E84DEB6D5E85}"/>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B1A6AFEE-6F30-07FC-B1B4-F55BE3FB93B4}"/>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549ACC3C-31DA-FE7D-1973-1E34D37093BF}"/>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674FEB7C-E553-4241-AA83-508CB7FE18B9}"/>
              </a:ext>
            </a:extLst>
          </p:cNvPr>
          <p:cNvSpPr txBox="1"/>
          <p:nvPr/>
        </p:nvSpPr>
        <p:spPr>
          <a:xfrm>
            <a:off x="1273997" y="164387"/>
            <a:ext cx="2741920" cy="615553"/>
          </a:xfrm>
          <a:prstGeom prst="rect">
            <a:avLst/>
          </a:prstGeom>
          <a:noFill/>
        </p:spPr>
        <p:txBody>
          <a:bodyPr wrap="square" rtlCol="0">
            <a:spAutoFit/>
          </a:bodyPr>
          <a:lstStyle/>
          <a:p>
            <a:r>
              <a:rPr lang="en-US" sz="2000" b="1" dirty="0"/>
              <a:t>Code Snippets</a:t>
            </a:r>
          </a:p>
          <a:p>
            <a:endParaRPr lang="en-US" dirty="0"/>
          </a:p>
        </p:txBody>
      </p:sp>
      <p:pic>
        <p:nvPicPr>
          <p:cNvPr id="4" name="Picture 3" descr="A screenshot of a computer&#10;&#10;Description automatically generated">
            <a:extLst>
              <a:ext uri="{FF2B5EF4-FFF2-40B4-BE49-F238E27FC236}">
                <a16:creationId xmlns:a16="http://schemas.microsoft.com/office/drawing/2014/main" id="{7992FD2B-B9A1-7EFA-A9EC-46142A3FE940}"/>
              </a:ext>
            </a:extLst>
          </p:cNvPr>
          <p:cNvPicPr>
            <a:picLocks noChangeAspect="1"/>
          </p:cNvPicPr>
          <p:nvPr/>
        </p:nvPicPr>
        <p:blipFill>
          <a:blip r:embed="rId3"/>
          <a:stretch>
            <a:fillRect/>
          </a:stretch>
        </p:blipFill>
        <p:spPr>
          <a:xfrm>
            <a:off x="540096" y="588689"/>
            <a:ext cx="7097842" cy="4127011"/>
          </a:xfrm>
          <a:prstGeom prst="rect">
            <a:avLst/>
          </a:prstGeom>
        </p:spPr>
      </p:pic>
    </p:spTree>
    <p:extLst>
      <p:ext uri="{BB962C8B-B14F-4D97-AF65-F5344CB8AC3E}">
        <p14:creationId xmlns:p14="http://schemas.microsoft.com/office/powerpoint/2010/main" val="541778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7">
          <a:extLst>
            <a:ext uri="{FF2B5EF4-FFF2-40B4-BE49-F238E27FC236}">
              <a16:creationId xmlns:a16="http://schemas.microsoft.com/office/drawing/2014/main" id="{9F3A153D-FB06-F14F-1E96-E56007878C24}"/>
            </a:ext>
          </a:extLst>
        </p:cNvPr>
        <p:cNvGrpSpPr/>
        <p:nvPr/>
      </p:nvGrpSpPr>
      <p:grpSpPr>
        <a:xfrm>
          <a:off x="0" y="0"/>
          <a:ext cx="0" cy="0"/>
          <a:chOff x="0" y="0"/>
          <a:chExt cx="0" cy="0"/>
        </a:xfrm>
      </p:grpSpPr>
      <p:sp>
        <p:nvSpPr>
          <p:cNvPr id="1128" name="Google Shape;1128;p70">
            <a:extLst>
              <a:ext uri="{FF2B5EF4-FFF2-40B4-BE49-F238E27FC236}">
                <a16:creationId xmlns:a16="http://schemas.microsoft.com/office/drawing/2014/main" id="{5CE5AFA2-660D-4CC1-6518-63DABF2C7EF1}"/>
              </a:ext>
            </a:extLst>
          </p:cNvPr>
          <p:cNvSpPr txBox="1">
            <a:spLocks noGrp="1"/>
          </p:cNvSpPr>
          <p:nvPr>
            <p:ph type="subTitle" idx="3"/>
          </p:nvPr>
        </p:nvSpPr>
        <p:spPr>
          <a:xfrm>
            <a:off x="5055280" y="3686000"/>
            <a:ext cx="2505600" cy="45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Yara El-Emam</a:t>
            </a:r>
            <a:endParaRPr dirty="0"/>
          </a:p>
        </p:txBody>
      </p:sp>
      <p:sp>
        <p:nvSpPr>
          <p:cNvPr id="1129" name="Google Shape;1129;p70">
            <a:extLst>
              <a:ext uri="{FF2B5EF4-FFF2-40B4-BE49-F238E27FC236}">
                <a16:creationId xmlns:a16="http://schemas.microsoft.com/office/drawing/2014/main" id="{B96476BA-1AE5-33BB-3134-42EA1E224A06}"/>
              </a:ext>
            </a:extLst>
          </p:cNvPr>
          <p:cNvSpPr txBox="1">
            <a:spLocks noGrp="1"/>
          </p:cNvSpPr>
          <p:nvPr>
            <p:ph type="subTitle" idx="4"/>
          </p:nvPr>
        </p:nvSpPr>
        <p:spPr>
          <a:xfrm>
            <a:off x="1063256" y="2180875"/>
            <a:ext cx="3025532" cy="8017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Abigail </a:t>
            </a:r>
            <a:r>
              <a:rPr lang="en" dirty="0" err="1"/>
              <a:t>Serpa</a:t>
            </a:r>
            <a:endParaRPr dirty="0"/>
          </a:p>
        </p:txBody>
      </p:sp>
      <p:sp>
        <p:nvSpPr>
          <p:cNvPr id="1130" name="Google Shape;1130;p70">
            <a:extLst>
              <a:ext uri="{FF2B5EF4-FFF2-40B4-BE49-F238E27FC236}">
                <a16:creationId xmlns:a16="http://schemas.microsoft.com/office/drawing/2014/main" id="{6DE6E289-E12C-DE84-7E2F-5318693AF81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team</a:t>
            </a:r>
            <a:endParaRPr dirty="0"/>
          </a:p>
        </p:txBody>
      </p:sp>
      <p:sp>
        <p:nvSpPr>
          <p:cNvPr id="1135" name="Google Shape;1135;p70">
            <a:extLst>
              <a:ext uri="{FF2B5EF4-FFF2-40B4-BE49-F238E27FC236}">
                <a16:creationId xmlns:a16="http://schemas.microsoft.com/office/drawing/2014/main" id="{818813FB-6259-8A25-BDC0-9691583CA5C1}"/>
              </a:ext>
            </a:extLst>
          </p:cNvPr>
          <p:cNvSpPr/>
          <p:nvPr/>
        </p:nvSpPr>
        <p:spPr>
          <a:xfrm>
            <a:off x="3591675" y="1401450"/>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0">
            <a:extLst>
              <a:ext uri="{FF2B5EF4-FFF2-40B4-BE49-F238E27FC236}">
                <a16:creationId xmlns:a16="http://schemas.microsoft.com/office/drawing/2014/main" id="{B07DE5D2-5C7F-CAA9-0FE6-31FB049B9784}"/>
              </a:ext>
            </a:extLst>
          </p:cNvPr>
          <p:cNvSpPr/>
          <p:nvPr/>
        </p:nvSpPr>
        <p:spPr>
          <a:xfrm>
            <a:off x="5210925" y="298260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itle 2">
            <a:extLst>
              <a:ext uri="{FF2B5EF4-FFF2-40B4-BE49-F238E27FC236}">
                <a16:creationId xmlns:a16="http://schemas.microsoft.com/office/drawing/2014/main" id="{B94AE9C9-33FA-0623-9405-D0252EC555EF}"/>
              </a:ext>
            </a:extLst>
          </p:cNvPr>
          <p:cNvSpPr>
            <a:spLocks noGrp="1"/>
          </p:cNvSpPr>
          <p:nvPr>
            <p:ph type="subTitle" idx="3"/>
          </p:nvPr>
        </p:nvSpPr>
        <p:spPr>
          <a:xfrm>
            <a:off x="5055280" y="1537439"/>
            <a:ext cx="2505600" cy="801725"/>
          </a:xfrm>
        </p:spPr>
        <p:txBody>
          <a:bodyPr/>
          <a:lstStyle/>
          <a:p>
            <a:r>
              <a:rPr lang="en-US"/>
              <a:t>Michael </a:t>
            </a:r>
            <a:r>
              <a:rPr lang="en-US" dirty="0"/>
              <a:t>Rhee</a:t>
            </a:r>
          </a:p>
        </p:txBody>
      </p:sp>
      <p:sp>
        <p:nvSpPr>
          <p:cNvPr id="9" name="Subtitle 8">
            <a:extLst>
              <a:ext uri="{FF2B5EF4-FFF2-40B4-BE49-F238E27FC236}">
                <a16:creationId xmlns:a16="http://schemas.microsoft.com/office/drawing/2014/main" id="{D613AAD6-6788-A5AB-6ED3-2089AC004597}"/>
              </a:ext>
            </a:extLst>
          </p:cNvPr>
          <p:cNvSpPr>
            <a:spLocks noGrp="1"/>
          </p:cNvSpPr>
          <p:nvPr>
            <p:ph type="subTitle" idx="2"/>
          </p:nvPr>
        </p:nvSpPr>
        <p:spPr/>
        <p:txBody>
          <a:bodyPr/>
          <a:lstStyle/>
          <a:p>
            <a:r>
              <a:rPr lang="en-US" sz="2200" b="1" i="0" dirty="0" err="1">
                <a:solidFill>
                  <a:srgbClr val="1D1C1D"/>
                </a:solidFill>
                <a:effectLst/>
                <a:latin typeface="Lato" panose="020F0502020204030203" pitchFamily="34" charset="0"/>
                <a:ea typeface="Lato" panose="020F0502020204030203" pitchFamily="34" charset="0"/>
                <a:cs typeface="Lato" panose="020F0502020204030203" pitchFamily="34" charset="0"/>
              </a:rPr>
              <a:t>Muad</a:t>
            </a:r>
            <a:r>
              <a:rPr lang="en-US" sz="2200" b="1" i="0" dirty="0">
                <a:solidFill>
                  <a:srgbClr val="1D1C1D"/>
                </a:solidFill>
                <a:effectLst/>
                <a:latin typeface="Lato" panose="020F0502020204030203" pitchFamily="34" charset="0"/>
                <a:ea typeface="Lato" panose="020F0502020204030203" pitchFamily="34" charset="0"/>
                <a:cs typeface="Lato" panose="020F0502020204030203" pitchFamily="34" charset="0"/>
              </a:rPr>
              <a:t> Rashid</a:t>
            </a:r>
            <a:br>
              <a:rPr lang="en-US" sz="2200" b="1" dirty="0">
                <a:latin typeface="Lato"/>
                <a:ea typeface="Lato"/>
                <a:cs typeface="Lato"/>
                <a:sym typeface="Lato"/>
              </a:rPr>
            </a:br>
            <a:endParaRPr lang="en-US" sz="2200" b="1" dirty="0">
              <a:latin typeface="Lato"/>
              <a:ea typeface="Lato"/>
              <a:cs typeface="Lato"/>
              <a:sym typeface="Lato"/>
            </a:endParaRPr>
          </a:p>
        </p:txBody>
      </p:sp>
    </p:spTree>
    <p:extLst>
      <p:ext uri="{BB962C8B-B14F-4D97-AF65-F5344CB8AC3E}">
        <p14:creationId xmlns:p14="http://schemas.microsoft.com/office/powerpoint/2010/main" val="37398128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9">
          <a:extLst>
            <a:ext uri="{FF2B5EF4-FFF2-40B4-BE49-F238E27FC236}">
              <a16:creationId xmlns:a16="http://schemas.microsoft.com/office/drawing/2014/main" id="{E5788E0F-21AA-3F3B-E73A-5757FB597CA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CEB390B-59CA-B3B5-0794-F643B2F2F977}"/>
              </a:ext>
            </a:extLst>
          </p:cNvPr>
          <p:cNvSpPr txBox="1"/>
          <p:nvPr/>
        </p:nvSpPr>
        <p:spPr>
          <a:xfrm>
            <a:off x="577385" y="120023"/>
            <a:ext cx="2311686" cy="615553"/>
          </a:xfrm>
          <a:prstGeom prst="rect">
            <a:avLst/>
          </a:prstGeom>
          <a:noFill/>
        </p:spPr>
        <p:txBody>
          <a:bodyPr wrap="square" rtlCol="0">
            <a:spAutoFit/>
          </a:bodyPr>
          <a:lstStyle/>
          <a:p>
            <a:r>
              <a:rPr lang="en-US" sz="2000" b="1" dirty="0"/>
              <a:t>Code Snippets</a:t>
            </a:r>
          </a:p>
          <a:p>
            <a:endParaRPr lang="en-US" dirty="0"/>
          </a:p>
        </p:txBody>
      </p:sp>
      <p:pic>
        <p:nvPicPr>
          <p:cNvPr id="4" name="Picture 3" descr="A screenshot of a computer program&#10;&#10;Description automatically generated">
            <a:extLst>
              <a:ext uri="{FF2B5EF4-FFF2-40B4-BE49-F238E27FC236}">
                <a16:creationId xmlns:a16="http://schemas.microsoft.com/office/drawing/2014/main" id="{532D3274-82D5-51E4-917D-42819D4343E8}"/>
              </a:ext>
            </a:extLst>
          </p:cNvPr>
          <p:cNvPicPr>
            <a:picLocks noChangeAspect="1"/>
          </p:cNvPicPr>
          <p:nvPr/>
        </p:nvPicPr>
        <p:blipFill>
          <a:blip r:embed="rId3"/>
          <a:stretch>
            <a:fillRect/>
          </a:stretch>
        </p:blipFill>
        <p:spPr>
          <a:xfrm>
            <a:off x="469481" y="612949"/>
            <a:ext cx="7368233" cy="4112799"/>
          </a:xfrm>
          <a:prstGeom prst="rect">
            <a:avLst/>
          </a:prstGeom>
        </p:spPr>
      </p:pic>
    </p:spTree>
    <p:extLst>
      <p:ext uri="{BB962C8B-B14F-4D97-AF65-F5344CB8AC3E}">
        <p14:creationId xmlns:p14="http://schemas.microsoft.com/office/powerpoint/2010/main" val="35222872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2CB5AD44-B215-FE65-8E7F-BDEC89D4F2B0}"/>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35CD909D-F2D9-F4D2-1D51-2454690144D3}"/>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746821F6-E2B6-5F2F-0611-F3A665A13DED}"/>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76505E8B-253A-2AB9-CD2E-0506A9FCEF7F}"/>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FC8E764B-D991-570B-5B10-0813E4EB7CEE}"/>
              </a:ext>
            </a:extLst>
          </p:cNvPr>
          <p:cNvGrpSpPr/>
          <p:nvPr/>
        </p:nvGrpSpPr>
        <p:grpSpPr>
          <a:xfrm>
            <a:off x="116561" y="-2407744"/>
            <a:ext cx="5083998" cy="4736409"/>
            <a:chOff x="-5" y="-2480476"/>
            <a:chExt cx="5083998" cy="4736409"/>
          </a:xfrm>
        </p:grpSpPr>
        <p:sp>
          <p:nvSpPr>
            <p:cNvPr id="391" name="Google Shape;391;p40">
              <a:extLst>
                <a:ext uri="{FF2B5EF4-FFF2-40B4-BE49-F238E27FC236}">
                  <a16:creationId xmlns:a16="http://schemas.microsoft.com/office/drawing/2014/main" id="{325C90C4-9C22-7E10-87AF-B7EC22D839CC}"/>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A0EF49D4-70F2-3AA6-E07E-3E8715CD1BBF}"/>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BE184760-C789-705A-14EE-F2D121DBD35B}"/>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C1251142-1535-82C8-40BD-27744142CA20}"/>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840D79B3-691C-BFE7-73DB-C6DAB4E4DE2D}"/>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A7D78C9C-4FE5-2B46-D92E-9B707D244B7E}"/>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1BEE6BB3-9820-2BBA-CD14-BA319F87B973}"/>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EA9D264C-70BC-1A0E-CBA6-FB34075A9FA1}"/>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75DCD395-D06D-4950-ABA5-C1F9FB7205E5}"/>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FD9E390A-B479-AD45-FB02-9F9D4174258C}"/>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3ABC923E-921A-E3F2-6F95-5C58B671F5CD}"/>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4B877494-3CC9-5658-D458-C76EF74E3866}"/>
              </a:ext>
            </a:extLst>
          </p:cNvPr>
          <p:cNvSpPr txBox="1"/>
          <p:nvPr/>
        </p:nvSpPr>
        <p:spPr>
          <a:xfrm>
            <a:off x="1273997" y="164387"/>
            <a:ext cx="2741920" cy="615553"/>
          </a:xfrm>
          <a:prstGeom prst="rect">
            <a:avLst/>
          </a:prstGeom>
          <a:noFill/>
        </p:spPr>
        <p:txBody>
          <a:bodyPr wrap="square" rtlCol="0">
            <a:spAutoFit/>
          </a:bodyPr>
          <a:lstStyle/>
          <a:p>
            <a:r>
              <a:rPr lang="en-US" sz="2000" b="1" dirty="0"/>
              <a:t>Code Snippets</a:t>
            </a:r>
          </a:p>
          <a:p>
            <a:endParaRPr lang="en-US" dirty="0"/>
          </a:p>
        </p:txBody>
      </p:sp>
      <p:pic>
        <p:nvPicPr>
          <p:cNvPr id="5" name="Picture 4" descr="A screenshot of a computer program&#10;&#10;Description automatically generated">
            <a:extLst>
              <a:ext uri="{FF2B5EF4-FFF2-40B4-BE49-F238E27FC236}">
                <a16:creationId xmlns:a16="http://schemas.microsoft.com/office/drawing/2014/main" id="{14DDBCC7-F1C5-7CEA-4E03-37B981CCBA84}"/>
              </a:ext>
            </a:extLst>
          </p:cNvPr>
          <p:cNvPicPr>
            <a:picLocks noChangeAspect="1"/>
          </p:cNvPicPr>
          <p:nvPr/>
        </p:nvPicPr>
        <p:blipFill>
          <a:blip r:embed="rId3"/>
          <a:stretch>
            <a:fillRect/>
          </a:stretch>
        </p:blipFill>
        <p:spPr>
          <a:xfrm>
            <a:off x="509323" y="672822"/>
            <a:ext cx="7286632" cy="4062558"/>
          </a:xfrm>
          <a:prstGeom prst="rect">
            <a:avLst/>
          </a:prstGeom>
        </p:spPr>
      </p:pic>
    </p:spTree>
    <p:extLst>
      <p:ext uri="{BB962C8B-B14F-4D97-AF65-F5344CB8AC3E}">
        <p14:creationId xmlns:p14="http://schemas.microsoft.com/office/powerpoint/2010/main" val="30671807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9">
          <a:extLst>
            <a:ext uri="{FF2B5EF4-FFF2-40B4-BE49-F238E27FC236}">
              <a16:creationId xmlns:a16="http://schemas.microsoft.com/office/drawing/2014/main" id="{57FA7705-DDF6-59BF-DCFB-F536ACFD002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AFA5C91-4ACE-2936-83F8-2DDA82E22C00}"/>
              </a:ext>
            </a:extLst>
          </p:cNvPr>
          <p:cNvSpPr txBox="1"/>
          <p:nvPr/>
        </p:nvSpPr>
        <p:spPr>
          <a:xfrm>
            <a:off x="658476" y="233303"/>
            <a:ext cx="2311686" cy="615553"/>
          </a:xfrm>
          <a:prstGeom prst="rect">
            <a:avLst/>
          </a:prstGeom>
          <a:noFill/>
        </p:spPr>
        <p:txBody>
          <a:bodyPr wrap="square" rtlCol="0">
            <a:spAutoFit/>
          </a:bodyPr>
          <a:lstStyle/>
          <a:p>
            <a:r>
              <a:rPr lang="en-US" sz="2000" b="1" dirty="0"/>
              <a:t>Code Snippets</a:t>
            </a:r>
          </a:p>
          <a:p>
            <a:endParaRPr lang="en-US" dirty="0"/>
          </a:p>
        </p:txBody>
      </p:sp>
      <p:pic>
        <p:nvPicPr>
          <p:cNvPr id="4" name="Picture 3" descr="A screen shot of a computer&#10;&#10;Description automatically generated">
            <a:extLst>
              <a:ext uri="{FF2B5EF4-FFF2-40B4-BE49-F238E27FC236}">
                <a16:creationId xmlns:a16="http://schemas.microsoft.com/office/drawing/2014/main" id="{297D0B71-35BB-D263-70A6-7E4114A87A27}"/>
              </a:ext>
            </a:extLst>
          </p:cNvPr>
          <p:cNvPicPr>
            <a:picLocks noChangeAspect="1"/>
          </p:cNvPicPr>
          <p:nvPr/>
        </p:nvPicPr>
        <p:blipFill>
          <a:blip r:embed="rId3"/>
          <a:stretch>
            <a:fillRect/>
          </a:stretch>
        </p:blipFill>
        <p:spPr>
          <a:xfrm>
            <a:off x="374274" y="691066"/>
            <a:ext cx="7352908" cy="3931176"/>
          </a:xfrm>
          <a:prstGeom prst="rect">
            <a:avLst/>
          </a:prstGeom>
        </p:spPr>
      </p:pic>
    </p:spTree>
    <p:extLst>
      <p:ext uri="{BB962C8B-B14F-4D97-AF65-F5344CB8AC3E}">
        <p14:creationId xmlns:p14="http://schemas.microsoft.com/office/powerpoint/2010/main" val="31149353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09">
          <a:extLst>
            <a:ext uri="{FF2B5EF4-FFF2-40B4-BE49-F238E27FC236}">
              <a16:creationId xmlns:a16="http://schemas.microsoft.com/office/drawing/2014/main" id="{AE4ACC25-5A21-E3FF-68D7-0F5E0D3252AB}"/>
            </a:ext>
          </a:extLst>
        </p:cNvPr>
        <p:cNvGrpSpPr/>
        <p:nvPr/>
      </p:nvGrpSpPr>
      <p:grpSpPr>
        <a:xfrm>
          <a:off x="0" y="0"/>
          <a:ext cx="0" cy="0"/>
          <a:chOff x="0" y="0"/>
          <a:chExt cx="0" cy="0"/>
        </a:xfrm>
      </p:grpSpPr>
      <p:pic>
        <p:nvPicPr>
          <p:cNvPr id="21" name="Picture 20" descr="A screenshot of a computer program&#10;&#10;Description automatically generated">
            <a:extLst>
              <a:ext uri="{FF2B5EF4-FFF2-40B4-BE49-F238E27FC236}">
                <a16:creationId xmlns:a16="http://schemas.microsoft.com/office/drawing/2014/main" id="{EB24449D-84AC-09EA-42AC-1AF29F3B109C}"/>
              </a:ext>
            </a:extLst>
          </p:cNvPr>
          <p:cNvPicPr>
            <a:picLocks noChangeAspect="1"/>
          </p:cNvPicPr>
          <p:nvPr/>
        </p:nvPicPr>
        <p:blipFill>
          <a:blip r:embed="rId3"/>
          <a:stretch>
            <a:fillRect/>
          </a:stretch>
        </p:blipFill>
        <p:spPr>
          <a:xfrm>
            <a:off x="444614" y="618732"/>
            <a:ext cx="7342859" cy="4073847"/>
          </a:xfrm>
          <a:prstGeom prst="rect">
            <a:avLst/>
          </a:prstGeom>
        </p:spPr>
      </p:pic>
      <p:sp>
        <p:nvSpPr>
          <p:cNvPr id="2" name="TextBox 1">
            <a:extLst>
              <a:ext uri="{FF2B5EF4-FFF2-40B4-BE49-F238E27FC236}">
                <a16:creationId xmlns:a16="http://schemas.microsoft.com/office/drawing/2014/main" id="{E037A946-9CAF-8A02-3E1A-2677F2C9F099}"/>
              </a:ext>
            </a:extLst>
          </p:cNvPr>
          <p:cNvSpPr txBox="1"/>
          <p:nvPr/>
        </p:nvSpPr>
        <p:spPr>
          <a:xfrm>
            <a:off x="758256" y="162966"/>
            <a:ext cx="2311686" cy="615553"/>
          </a:xfrm>
          <a:prstGeom prst="rect">
            <a:avLst/>
          </a:prstGeom>
          <a:noFill/>
        </p:spPr>
        <p:txBody>
          <a:bodyPr wrap="square" rtlCol="0">
            <a:spAutoFit/>
          </a:bodyPr>
          <a:lstStyle/>
          <a:p>
            <a:r>
              <a:rPr lang="en-US" sz="2000" b="1" dirty="0"/>
              <a:t>Code Snippets</a:t>
            </a:r>
          </a:p>
          <a:p>
            <a:endParaRPr lang="en-US" dirty="0"/>
          </a:p>
        </p:txBody>
      </p:sp>
    </p:spTree>
    <p:extLst>
      <p:ext uri="{BB962C8B-B14F-4D97-AF65-F5344CB8AC3E}">
        <p14:creationId xmlns:p14="http://schemas.microsoft.com/office/powerpoint/2010/main" val="36975327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09">
          <a:extLst>
            <a:ext uri="{FF2B5EF4-FFF2-40B4-BE49-F238E27FC236}">
              <a16:creationId xmlns:a16="http://schemas.microsoft.com/office/drawing/2014/main" id="{01B03936-401B-3B2F-B5D9-79267CDE3DC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B12223C-8ABA-6945-BB19-5C40F66589B0}"/>
              </a:ext>
            </a:extLst>
          </p:cNvPr>
          <p:cNvSpPr txBox="1"/>
          <p:nvPr/>
        </p:nvSpPr>
        <p:spPr>
          <a:xfrm>
            <a:off x="845709" y="225820"/>
            <a:ext cx="2311686" cy="615553"/>
          </a:xfrm>
          <a:prstGeom prst="rect">
            <a:avLst/>
          </a:prstGeom>
          <a:noFill/>
        </p:spPr>
        <p:txBody>
          <a:bodyPr wrap="square" rtlCol="0">
            <a:spAutoFit/>
          </a:bodyPr>
          <a:lstStyle/>
          <a:p>
            <a:r>
              <a:rPr lang="en-US" sz="2000" b="1" dirty="0"/>
              <a:t>Code Snippets</a:t>
            </a:r>
          </a:p>
          <a:p>
            <a:endParaRPr lang="en-US" dirty="0"/>
          </a:p>
        </p:txBody>
      </p:sp>
      <p:sp>
        <p:nvSpPr>
          <p:cNvPr id="3" name="TextBox 2">
            <a:extLst>
              <a:ext uri="{FF2B5EF4-FFF2-40B4-BE49-F238E27FC236}">
                <a16:creationId xmlns:a16="http://schemas.microsoft.com/office/drawing/2014/main" id="{544EA606-3B79-BBE3-7B1E-6D0B380AC1DA}"/>
              </a:ext>
            </a:extLst>
          </p:cNvPr>
          <p:cNvSpPr txBox="1"/>
          <p:nvPr/>
        </p:nvSpPr>
        <p:spPr>
          <a:xfrm>
            <a:off x="1909187" y="1607736"/>
            <a:ext cx="184731" cy="307777"/>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84A2CF8B-FFE8-9431-E79E-0FCFD86C6A79}"/>
              </a:ext>
            </a:extLst>
          </p:cNvPr>
          <p:cNvSpPr txBox="1"/>
          <p:nvPr/>
        </p:nvSpPr>
        <p:spPr>
          <a:xfrm>
            <a:off x="1768510" y="1688123"/>
            <a:ext cx="184731" cy="307777"/>
          </a:xfrm>
          <a:prstGeom prst="rect">
            <a:avLst/>
          </a:prstGeom>
          <a:noFill/>
        </p:spPr>
        <p:txBody>
          <a:bodyPr wrap="none" rtlCol="0">
            <a:spAutoFit/>
          </a:bodyPr>
          <a:lstStyle/>
          <a:p>
            <a:endParaRPr lang="en-US" dirty="0"/>
          </a:p>
        </p:txBody>
      </p:sp>
      <p:pic>
        <p:nvPicPr>
          <p:cNvPr id="6" name="Picture 5" descr="A screen shot of a computer&#10;&#10;Description automatically generated">
            <a:extLst>
              <a:ext uri="{FF2B5EF4-FFF2-40B4-BE49-F238E27FC236}">
                <a16:creationId xmlns:a16="http://schemas.microsoft.com/office/drawing/2014/main" id="{4B924829-70DE-D2AC-FEBE-071542463CAB}"/>
              </a:ext>
            </a:extLst>
          </p:cNvPr>
          <p:cNvPicPr>
            <a:picLocks noChangeAspect="1"/>
          </p:cNvPicPr>
          <p:nvPr/>
        </p:nvPicPr>
        <p:blipFill>
          <a:blip r:embed="rId3"/>
          <a:stretch>
            <a:fillRect/>
          </a:stretch>
        </p:blipFill>
        <p:spPr>
          <a:xfrm>
            <a:off x="469855" y="707688"/>
            <a:ext cx="7317617" cy="3934650"/>
          </a:xfrm>
          <a:prstGeom prst="rect">
            <a:avLst/>
          </a:prstGeom>
        </p:spPr>
      </p:pic>
    </p:spTree>
    <p:extLst>
      <p:ext uri="{BB962C8B-B14F-4D97-AF65-F5344CB8AC3E}">
        <p14:creationId xmlns:p14="http://schemas.microsoft.com/office/powerpoint/2010/main" val="19413999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D33194EC-502C-E48C-B5CB-133DAF591C72}"/>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1B70F4D8-F799-1F59-B029-B8630B7374D8}"/>
              </a:ext>
            </a:extLst>
          </p:cNvPr>
          <p:cNvSpPr txBox="1">
            <a:spLocks noGrp="1"/>
          </p:cNvSpPr>
          <p:nvPr>
            <p:ph type="title"/>
          </p:nvPr>
        </p:nvSpPr>
        <p:spPr>
          <a:xfrm>
            <a:off x="3039273" y="2194525"/>
            <a:ext cx="5807016" cy="1788137"/>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Connecting Jupyter to Database</a:t>
            </a:r>
            <a:endParaRPr dirty="0"/>
          </a:p>
        </p:txBody>
      </p:sp>
      <p:sp>
        <p:nvSpPr>
          <p:cNvPr id="407" name="Google Shape;407;p41">
            <a:extLst>
              <a:ext uri="{FF2B5EF4-FFF2-40B4-BE49-F238E27FC236}">
                <a16:creationId xmlns:a16="http://schemas.microsoft.com/office/drawing/2014/main" id="{655DE0F4-890D-3DED-40AB-1758101683C9}"/>
              </a:ext>
            </a:extLst>
          </p:cNvPr>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05</a:t>
            </a:r>
            <a:endParaRPr dirty="0"/>
          </a:p>
        </p:txBody>
      </p:sp>
      <p:sp>
        <p:nvSpPr>
          <p:cNvPr id="409" name="Google Shape;409;p41">
            <a:extLst>
              <a:ext uri="{FF2B5EF4-FFF2-40B4-BE49-F238E27FC236}">
                <a16:creationId xmlns:a16="http://schemas.microsoft.com/office/drawing/2014/main" id="{13524A26-AD95-E36B-9EF2-319E49C6D84B}"/>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13E9DA62-A49F-3F52-C494-277AEC8B3E92}"/>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D59942CD-BFA5-6CC8-9044-F12948E5622F}"/>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9D199350-EBBF-0D64-FFC6-61D920FE59EC}"/>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E2BA5BC7-2EBF-D28D-A980-A1989D073C1D}"/>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DEC907F2-1909-2FB9-56BF-953345272F96}"/>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A4C16A6B-5BF7-FF17-9D4F-0E6E1BAAA42D}"/>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DE4C0500-5683-3458-A11C-B198A44A8393}"/>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C9267714-57AB-41B7-7E23-35D3252D859F}"/>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6F5A807B-9830-7108-425A-4F313F3F23E7}"/>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1CB0A868-14D2-60EE-4AC2-0F1F1A64FF43}"/>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B09FD0E1-0D3E-E0A6-A9A9-2484C0CA66C4}"/>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5B1CC56E-98F3-BC2E-3369-894FED15FEF5}"/>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9E95D623-0980-7A24-396F-B854A432408F}"/>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00C34FDD-00CB-E74C-5178-E56826E13EED}"/>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6AF1C115-9A17-F74B-8F7C-D1F01EF6AA87}"/>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7D7DA90A-A28B-88EA-BC9B-4E75B4FCCE42}"/>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B3FF1A4E-8AA8-8A6C-D539-7A02F54362F8}"/>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9851F4C5-EFE7-2175-38D9-90006AB5A986}"/>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F5196AE0-0127-001D-6DC6-2D9CAE08D328}"/>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2FF8F579-31BD-5430-37AB-4FA8F0975654}"/>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3C4A26A2-1DAC-58A4-C187-176ED896A975}"/>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8650FB48-D8C8-0850-EDA6-556208DEC93B}"/>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C3F5B710-D5D4-8A29-64D0-1DF0DFA2D0C7}"/>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3AAFE1A2-F86F-91E6-8269-B6A68211348B}"/>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693AF26E-F33E-E524-FEBE-5529814E8BEA}"/>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039CEEA7-9BEC-13CC-9C19-673510164CB5}"/>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536255C5-36A7-D0BD-0629-078FDA2A0858}"/>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EAAE81C6-A7EC-C73E-BBD4-651B12C3C657}"/>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51489962-48F0-3CEE-512B-C7A0A4B70AB5}"/>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029BC570-DAC6-3915-20D9-150DF02F7DFB}"/>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B80065B9-A174-50E5-AD01-EAB22D36CA80}"/>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127DC560-BD02-2608-8317-46CDEAC3096D}"/>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0A528CFD-89E3-8D82-6AA7-B43E0A57485C}"/>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73913523-6A7E-207F-44D9-56D5EAE00DF1}"/>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95A4B11E-BDD5-4B22-3D5A-1D64F255E8B3}"/>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5E55FF0B-1363-E6DD-7CBC-FE9A5F97E1F4}"/>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139BF818-1F60-9BFF-6EC4-7F616C7C34D2}"/>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2642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Connecting Jupyter Notebook</a:t>
            </a:r>
            <a:endParaRPr dirty="0"/>
          </a:p>
        </p:txBody>
      </p:sp>
      <p:sp>
        <p:nvSpPr>
          <p:cNvPr id="3" name="TextBox 2">
            <a:extLst>
              <a:ext uri="{FF2B5EF4-FFF2-40B4-BE49-F238E27FC236}">
                <a16:creationId xmlns:a16="http://schemas.microsoft.com/office/drawing/2014/main" id="{1C033A85-6ACE-B876-9C55-05986C0361D5}"/>
              </a:ext>
            </a:extLst>
          </p:cNvPr>
          <p:cNvSpPr txBox="1"/>
          <p:nvPr/>
        </p:nvSpPr>
        <p:spPr>
          <a:xfrm>
            <a:off x="720000" y="1552353"/>
            <a:ext cx="6297488" cy="2031325"/>
          </a:xfrm>
          <a:prstGeom prst="rect">
            <a:avLst/>
          </a:prstGeom>
          <a:noFill/>
        </p:spPr>
        <p:txBody>
          <a:bodyPr wrap="square" rtlCol="0">
            <a:spAutoFit/>
          </a:bodyPr>
          <a:lstStyle/>
          <a:p>
            <a:r>
              <a:rPr lang="en-US" sz="1600" dirty="0">
                <a:solidFill>
                  <a:srgbClr val="0E0E0E"/>
                </a:solidFill>
                <a:effectLst/>
                <a:latin typeface=".SF NS"/>
              </a:rPr>
              <a:t>• </a:t>
            </a:r>
            <a:r>
              <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rPr>
              <a:t>Used </a:t>
            </a:r>
            <a:r>
              <a:rPr lang="en-US" sz="1600" dirty="0" err="1">
                <a:solidFill>
                  <a:srgbClr val="0E0E0E"/>
                </a:solidFill>
                <a:effectLst/>
                <a:latin typeface="Lato" panose="020F0502020204030203" pitchFamily="34" charset="0"/>
                <a:ea typeface="Lato" panose="020F0502020204030203" pitchFamily="34" charset="0"/>
                <a:cs typeface="Lato" panose="020F0502020204030203" pitchFamily="34" charset="0"/>
              </a:rPr>
              <a:t>SQLAlchemy</a:t>
            </a:r>
            <a:r>
              <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rPr>
              <a:t> to connect Jupyter Notebook to the PostgreSQL database for seamless data handling.</a:t>
            </a:r>
          </a:p>
          <a:p>
            <a:r>
              <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rPr>
              <a:t>• Sample code:</a:t>
            </a:r>
          </a:p>
          <a:p>
            <a:r>
              <a:rPr lang="en-US" sz="1600" dirty="0">
                <a:solidFill>
                  <a:srgbClr val="97007E"/>
                </a:solidFill>
                <a:effectLst/>
                <a:latin typeface="Lato" panose="020F0502020204030203" pitchFamily="34" charset="0"/>
                <a:ea typeface="Lato" panose="020F0502020204030203" pitchFamily="34" charset="0"/>
                <a:cs typeface="Lato" panose="020F0502020204030203" pitchFamily="34" charset="0"/>
              </a:rPr>
              <a:t>from</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600" dirty="0" err="1">
                <a:solidFill>
                  <a:srgbClr val="000000"/>
                </a:solidFill>
                <a:effectLst/>
                <a:latin typeface="Lato" panose="020F0502020204030203" pitchFamily="34" charset="0"/>
                <a:ea typeface="Lato" panose="020F0502020204030203" pitchFamily="34" charset="0"/>
                <a:cs typeface="Lato" panose="020F0502020204030203" pitchFamily="34" charset="0"/>
              </a:rPr>
              <a:t>sqlalchemy</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600" dirty="0">
                <a:solidFill>
                  <a:srgbClr val="97007E"/>
                </a:solidFill>
                <a:effectLst/>
                <a:latin typeface="Lato" panose="020F0502020204030203" pitchFamily="34" charset="0"/>
                <a:ea typeface="Lato" panose="020F0502020204030203" pitchFamily="34" charset="0"/>
                <a:cs typeface="Lato" panose="020F0502020204030203" pitchFamily="34" charset="0"/>
              </a:rPr>
              <a:t>import</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600" dirty="0" err="1">
                <a:solidFill>
                  <a:srgbClr val="000000"/>
                </a:solidFill>
                <a:effectLst/>
                <a:latin typeface="Lato" panose="020F0502020204030203" pitchFamily="34" charset="0"/>
                <a:ea typeface="Lato" panose="020F0502020204030203" pitchFamily="34" charset="0"/>
                <a:cs typeface="Lato" panose="020F0502020204030203" pitchFamily="34" charset="0"/>
              </a:rPr>
              <a:t>create_engine</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  </a:t>
            </a:r>
          </a:p>
          <a:p>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engine = </a:t>
            </a:r>
            <a:r>
              <a:rPr lang="en-US" sz="1600" dirty="0" err="1">
                <a:solidFill>
                  <a:srgbClr val="000000"/>
                </a:solidFill>
                <a:effectLst/>
                <a:latin typeface="Lato" panose="020F0502020204030203" pitchFamily="34" charset="0"/>
                <a:ea typeface="Lato" panose="020F0502020204030203" pitchFamily="34" charset="0"/>
                <a:cs typeface="Lato" panose="020F0502020204030203" pitchFamily="34" charset="0"/>
              </a:rPr>
              <a:t>create_engine</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a:t>
            </a:r>
            <a:r>
              <a:rPr lang="en-US" sz="1600" dirty="0">
                <a:solidFill>
                  <a:srgbClr val="B50013"/>
                </a:solidFill>
                <a:effectLst/>
                <a:latin typeface="Lato" panose="020F0502020204030203" pitchFamily="34" charset="0"/>
                <a:ea typeface="Lato" panose="020F0502020204030203" pitchFamily="34" charset="0"/>
                <a:cs typeface="Lato" panose="020F0502020204030203" pitchFamily="34" charset="0"/>
              </a:rPr>
              <a:t>'</a:t>
            </a:r>
            <a:r>
              <a:rPr lang="en-US" sz="1600" dirty="0" err="1">
                <a:solidFill>
                  <a:srgbClr val="B50013"/>
                </a:solidFill>
                <a:effectLst/>
                <a:latin typeface="Lato" panose="020F0502020204030203" pitchFamily="34" charset="0"/>
                <a:ea typeface="Lato" panose="020F0502020204030203" pitchFamily="34" charset="0"/>
                <a:cs typeface="Lato" panose="020F0502020204030203" pitchFamily="34" charset="0"/>
              </a:rPr>
              <a:t>postgresql</a:t>
            </a:r>
            <a:r>
              <a:rPr lang="en-US" sz="1600" dirty="0">
                <a:solidFill>
                  <a:srgbClr val="B50013"/>
                </a:solidFill>
                <a:effectLst/>
                <a:latin typeface="Lato" panose="020F0502020204030203" pitchFamily="34" charset="0"/>
                <a:ea typeface="Lato" panose="020F0502020204030203" pitchFamily="34" charset="0"/>
                <a:cs typeface="Lato" panose="020F0502020204030203" pitchFamily="34" charset="0"/>
              </a:rPr>
              <a:t>://username:password@localhost:5432/</a:t>
            </a:r>
            <a:r>
              <a:rPr lang="en-US" sz="1600" dirty="0" err="1">
                <a:solidFill>
                  <a:srgbClr val="B50013"/>
                </a:solidFill>
                <a:effectLst/>
                <a:latin typeface="Lato" panose="020F0502020204030203" pitchFamily="34" charset="0"/>
                <a:ea typeface="Lato" panose="020F0502020204030203" pitchFamily="34" charset="0"/>
                <a:cs typeface="Lato" panose="020F0502020204030203" pitchFamily="34" charset="0"/>
              </a:rPr>
              <a:t>dbname</a:t>
            </a:r>
            <a:r>
              <a:rPr lang="en-US" sz="1600" dirty="0">
                <a:solidFill>
                  <a:srgbClr val="B50013"/>
                </a:solidFill>
                <a:effectLst/>
                <a:latin typeface="Lato" panose="020F0502020204030203" pitchFamily="34" charset="0"/>
                <a:ea typeface="Lato" panose="020F0502020204030203" pitchFamily="34" charset="0"/>
                <a:cs typeface="Lato" panose="020F0502020204030203" pitchFamily="34" charset="0"/>
              </a:rPr>
              <a:t>'</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  </a:t>
            </a:r>
            <a:endParaRPr lang="en-US" sz="1600" dirty="0">
              <a:solidFill>
                <a:srgbClr val="B50013"/>
              </a:solidFill>
              <a:effectLst/>
              <a:latin typeface="Lato" panose="020F0502020204030203" pitchFamily="34" charset="0"/>
              <a:ea typeface="Lato" panose="020F0502020204030203" pitchFamily="34" charset="0"/>
              <a:cs typeface="Lato" panose="020F0502020204030203" pitchFamily="34" charset="0"/>
            </a:endParaRPr>
          </a:p>
          <a:p>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51DBE438-F0EB-ED71-E236-0E2AAE4A3286}"/>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5230BC82-797B-CA40-1EE5-568B34FAB26E}"/>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34EE61CC-3897-B0F5-48D7-B36C768758CA}"/>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6212E78B-F6A1-8487-A8A9-77539D126ED5}"/>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6C8D0F86-59C0-63D6-D83B-4231FBAF3614}"/>
              </a:ext>
            </a:extLst>
          </p:cNvPr>
          <p:cNvGrpSpPr/>
          <p:nvPr/>
        </p:nvGrpSpPr>
        <p:grpSpPr>
          <a:xfrm>
            <a:off x="-5" y="-2480476"/>
            <a:ext cx="5083998" cy="4736409"/>
            <a:chOff x="-5" y="-2480476"/>
            <a:chExt cx="5083998" cy="4736409"/>
          </a:xfrm>
        </p:grpSpPr>
        <p:sp>
          <p:nvSpPr>
            <p:cNvPr id="391" name="Google Shape;391;p40">
              <a:extLst>
                <a:ext uri="{FF2B5EF4-FFF2-40B4-BE49-F238E27FC236}">
                  <a16:creationId xmlns:a16="http://schemas.microsoft.com/office/drawing/2014/main" id="{BC859587-C5A7-E8A8-99E3-01A01C190842}"/>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995A3B76-4FC8-670C-427D-45AB34DDB474}"/>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9C6853E1-F805-CF3A-9E5D-E69BA676CAA1}"/>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E4F323EA-6326-089E-E157-BDF901B93B2D}"/>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05C6A095-5471-DB1F-4214-0664C98A0048}"/>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D0AD4F96-3E6D-BC00-C500-0946CBFD7DEA}"/>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554D4719-5659-AC20-F2FF-C3E31B0FCD40}"/>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03E5FEE2-FC89-DEF3-A634-2F38C1529F6D}"/>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F13D56CB-4F5A-A8C6-5C33-0AE6A75F8296}"/>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72011B55-D7D7-B29E-CB0D-DFE6E0FE831A}"/>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0D4EE658-8332-8B62-E3DE-6A0F4468E9D4}"/>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TextBox 7">
            <a:extLst>
              <a:ext uri="{FF2B5EF4-FFF2-40B4-BE49-F238E27FC236}">
                <a16:creationId xmlns:a16="http://schemas.microsoft.com/office/drawing/2014/main" id="{E444E05D-A2B2-4D3C-7F7A-D4D71B81C92C}"/>
              </a:ext>
            </a:extLst>
          </p:cNvPr>
          <p:cNvSpPr txBox="1"/>
          <p:nvPr/>
        </p:nvSpPr>
        <p:spPr>
          <a:xfrm>
            <a:off x="1776133" y="304915"/>
            <a:ext cx="5679760" cy="600164"/>
          </a:xfrm>
          <a:prstGeom prst="rect">
            <a:avLst/>
          </a:prstGeom>
          <a:noFill/>
        </p:spPr>
        <p:txBody>
          <a:bodyPr wrap="none" rtlCol="0">
            <a:spAutoFit/>
          </a:bodyPr>
          <a:lstStyle/>
          <a:p>
            <a:r>
              <a:rPr lang="en-US" sz="3300" b="1" dirty="0">
                <a:latin typeface="Lato" panose="020F0502020204030203" pitchFamily="34" charset="0"/>
                <a:ea typeface="Lato" panose="020F0502020204030203" pitchFamily="34" charset="0"/>
                <a:cs typeface="Lato" panose="020F0502020204030203" pitchFamily="34" charset="0"/>
              </a:rPr>
              <a:t>Connection to database code</a:t>
            </a:r>
          </a:p>
        </p:txBody>
      </p:sp>
      <p:pic>
        <p:nvPicPr>
          <p:cNvPr id="3" name="Picture 2" descr="A screenshot of a computer program&#10;&#10;Description automatically generated">
            <a:extLst>
              <a:ext uri="{FF2B5EF4-FFF2-40B4-BE49-F238E27FC236}">
                <a16:creationId xmlns:a16="http://schemas.microsoft.com/office/drawing/2014/main" id="{3FD4F148-80A3-71C5-F0D7-3A859C34C55C}"/>
              </a:ext>
            </a:extLst>
          </p:cNvPr>
          <p:cNvPicPr>
            <a:picLocks noChangeAspect="1"/>
          </p:cNvPicPr>
          <p:nvPr/>
        </p:nvPicPr>
        <p:blipFill>
          <a:blip r:embed="rId3"/>
          <a:stretch>
            <a:fillRect/>
          </a:stretch>
        </p:blipFill>
        <p:spPr>
          <a:xfrm>
            <a:off x="1468597" y="980333"/>
            <a:ext cx="6357985" cy="3902033"/>
          </a:xfrm>
          <a:prstGeom prst="rect">
            <a:avLst/>
          </a:prstGeom>
        </p:spPr>
      </p:pic>
    </p:spTree>
    <p:extLst>
      <p:ext uri="{BB962C8B-B14F-4D97-AF65-F5344CB8AC3E}">
        <p14:creationId xmlns:p14="http://schemas.microsoft.com/office/powerpoint/2010/main" val="2499136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A431B628-3CF2-ACC5-7DEB-474119151E0F}"/>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7C6EFC15-C0B6-09C9-2CF0-0DD9A09B4186}"/>
              </a:ext>
            </a:extLst>
          </p:cNvPr>
          <p:cNvSpPr txBox="1">
            <a:spLocks noGrp="1"/>
          </p:cNvSpPr>
          <p:nvPr>
            <p:ph type="title"/>
          </p:nvPr>
        </p:nvSpPr>
        <p:spPr>
          <a:xfrm>
            <a:off x="2845879" y="2194525"/>
            <a:ext cx="6000410" cy="1700233"/>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Data </a:t>
            </a:r>
            <a:r>
              <a:rPr lang="en"/>
              <a:t>Alterations and </a:t>
            </a:r>
            <a:r>
              <a:rPr lang="en" dirty="0"/>
              <a:t>ERD</a:t>
            </a:r>
            <a:endParaRPr dirty="0"/>
          </a:p>
        </p:txBody>
      </p:sp>
      <p:sp>
        <p:nvSpPr>
          <p:cNvPr id="407" name="Google Shape;407;p41">
            <a:extLst>
              <a:ext uri="{FF2B5EF4-FFF2-40B4-BE49-F238E27FC236}">
                <a16:creationId xmlns:a16="http://schemas.microsoft.com/office/drawing/2014/main" id="{588EF6F1-DBF8-F240-3FC7-4CCF92B70498}"/>
              </a:ext>
            </a:extLst>
          </p:cNvPr>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06</a:t>
            </a:r>
            <a:endParaRPr dirty="0"/>
          </a:p>
        </p:txBody>
      </p:sp>
      <p:sp>
        <p:nvSpPr>
          <p:cNvPr id="409" name="Google Shape;409;p41">
            <a:extLst>
              <a:ext uri="{FF2B5EF4-FFF2-40B4-BE49-F238E27FC236}">
                <a16:creationId xmlns:a16="http://schemas.microsoft.com/office/drawing/2014/main" id="{CD7FF94F-3D2A-CDF4-180E-2AEEE6C2F6B6}"/>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A6EFFFB1-C221-CD26-E61D-EFCC19C27C1B}"/>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7F13B44C-5268-DD6D-B8AE-43EADFDAE397}"/>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7968B1F3-117B-CD05-12B8-B90015FE3256}"/>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910CCDF4-649A-4DB4-80C2-027A96AF812B}"/>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7BE36B5B-0BDF-FDC4-C7C4-7D37D29545FE}"/>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926BB2AA-B08B-79C7-9D69-8942386F917A}"/>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F7566843-32D9-E854-FCA6-3396DA20A3AB}"/>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9E5540FC-3B17-21C8-0C29-07246299E526}"/>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6AE7FC5F-F364-BEEC-3FDA-235AFEF65B3E}"/>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0BDFD1CD-0CCC-E72E-D251-B433B22F6705}"/>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D350CE04-1FF1-572E-A01B-3D7C423B5114}"/>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2849C0B4-44B1-9A19-CC7C-AF42A0935129}"/>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06EE97B3-6E09-E6AB-DEBF-D4D6490C69D1}"/>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095E27DC-A805-B8D7-F97E-632951EFC377}"/>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484FD72F-9CFF-17B9-F3F2-A21D836EDAC5}"/>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8B1BE95C-E5F2-F1E8-44C2-6BC19542596B}"/>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F667C172-B273-BC7D-BEBF-732A252285E0}"/>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EE058171-552F-14EB-8563-8A19C694A8B8}"/>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78442C55-C942-62BA-4F03-07EA51994C24}"/>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2984FE9C-3D92-EC25-54AF-464435F9C86D}"/>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6AC76844-EE33-6AAC-4F48-62D5FF943EB8}"/>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3809ED6E-2EC0-7CB3-948E-77DD6CCDAC82}"/>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1767C2A5-4CA2-B878-1783-A40F5B579E8B}"/>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903FCAF0-6D76-92F4-201C-F8DB0AC17ACC}"/>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E60A4D72-A0A1-3F85-06A0-3EFD1D70D2E3}"/>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B64D8539-B085-50C0-80C5-829F897DC160}"/>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9423294E-08A9-9D34-AD50-02FBC1704E28}"/>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47E7BFFC-99FA-E066-5489-43E734A29FAE}"/>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B34702CA-108A-D3A1-8B83-CC7F8D9051E8}"/>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70A80DC2-30BD-7A8C-417C-C05C19A37F7F}"/>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A3C2A7D0-9433-F41D-F722-7499A4087508}"/>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6BB36CA6-B494-E645-DBD2-34298EB194E6}"/>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16C6D397-48B4-054D-177D-0CED30358030}"/>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080E8B25-CB9E-1299-078F-252AD939E5DE}"/>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DC1DF562-D93E-8D58-1B3F-48CDEFF9663A}"/>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93F276BB-07D7-AEAA-9293-B81643A2F047}"/>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245F2B20-E0DA-907B-5193-ABB35FA825DA}"/>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32130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42A6E41B-3578-FDF1-4F4C-77F799546FE9}"/>
            </a:ext>
          </a:extLst>
        </p:cNvPr>
        <p:cNvGrpSpPr/>
        <p:nvPr/>
      </p:nvGrpSpPr>
      <p:grpSpPr>
        <a:xfrm>
          <a:off x="0" y="0"/>
          <a:ext cx="0" cy="0"/>
          <a:chOff x="0" y="0"/>
          <a:chExt cx="0" cy="0"/>
        </a:xfrm>
      </p:grpSpPr>
      <p:sp>
        <p:nvSpPr>
          <p:cNvPr id="356" name="Google Shape;356;p38">
            <a:extLst>
              <a:ext uri="{FF2B5EF4-FFF2-40B4-BE49-F238E27FC236}">
                <a16:creationId xmlns:a16="http://schemas.microsoft.com/office/drawing/2014/main" id="{7D9E765C-2843-FCA5-2A09-F82A9F76F1A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Alterations and ERD (Postgres)</a:t>
            </a:r>
            <a:endParaRPr dirty="0"/>
          </a:p>
        </p:txBody>
      </p:sp>
      <p:sp>
        <p:nvSpPr>
          <p:cNvPr id="4" name="Google Shape;386;p40">
            <a:extLst>
              <a:ext uri="{FF2B5EF4-FFF2-40B4-BE49-F238E27FC236}">
                <a16:creationId xmlns:a16="http://schemas.microsoft.com/office/drawing/2014/main" id="{DAC029B7-8251-6505-7465-502180EC85F2}"/>
              </a:ext>
            </a:extLst>
          </p:cNvPr>
          <p:cNvSpPr txBox="1">
            <a:spLocks/>
          </p:cNvSpPr>
          <p:nvPr/>
        </p:nvSpPr>
        <p:spPr>
          <a:xfrm>
            <a:off x="482223" y="1300431"/>
            <a:ext cx="7545001" cy="17618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rPr>
              <a:t>Added primary and foreign keys to establish relationships. Created an Entity-Relationship Diagram (ERD).</a:t>
            </a:r>
          </a:p>
          <a:p>
            <a:endPar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endParaRPr>
          </a:p>
          <a:p>
            <a:r>
              <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rPr>
              <a:t>Tools: </a:t>
            </a:r>
            <a:r>
              <a:rPr lang="en-US" sz="1600" dirty="0" err="1">
                <a:solidFill>
                  <a:srgbClr val="0E0E0E"/>
                </a:solidFill>
                <a:effectLst/>
                <a:latin typeface="Lato" panose="020F0502020204030203" pitchFamily="34" charset="0"/>
                <a:ea typeface="Lato" panose="020F0502020204030203" pitchFamily="34" charset="0"/>
                <a:cs typeface="Lato" panose="020F0502020204030203" pitchFamily="34" charset="0"/>
              </a:rPr>
              <a:t>pgAdmin</a:t>
            </a:r>
            <a:endPar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endParaRPr>
          </a:p>
          <a:p>
            <a:endParaRPr lang="en-US" sz="1800" dirty="0">
              <a:solidFill>
                <a:srgbClr val="0E0E0E"/>
              </a:solidFill>
              <a:latin typeface=".SF NS"/>
            </a:endParaRPr>
          </a:p>
        </p:txBody>
      </p:sp>
      <p:pic>
        <p:nvPicPr>
          <p:cNvPr id="15" name="Picture 14" descr="A screenshot of a computer&#10;&#10;Description automatically generated">
            <a:extLst>
              <a:ext uri="{FF2B5EF4-FFF2-40B4-BE49-F238E27FC236}">
                <a16:creationId xmlns:a16="http://schemas.microsoft.com/office/drawing/2014/main" id="{5A888513-E42A-0186-3533-6C18BB9F00BF}"/>
              </a:ext>
            </a:extLst>
          </p:cNvPr>
          <p:cNvPicPr>
            <a:picLocks noChangeAspect="1"/>
          </p:cNvPicPr>
          <p:nvPr/>
        </p:nvPicPr>
        <p:blipFill>
          <a:blip r:embed="rId3"/>
          <a:stretch>
            <a:fillRect/>
          </a:stretch>
        </p:blipFill>
        <p:spPr>
          <a:xfrm>
            <a:off x="3265714" y="1708220"/>
            <a:ext cx="4761510" cy="3315843"/>
          </a:xfrm>
          <a:prstGeom prst="rect">
            <a:avLst/>
          </a:prstGeom>
        </p:spPr>
      </p:pic>
    </p:spTree>
    <p:extLst>
      <p:ext uri="{BB962C8B-B14F-4D97-AF65-F5344CB8AC3E}">
        <p14:creationId xmlns:p14="http://schemas.microsoft.com/office/powerpoint/2010/main" val="2312045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371" name="Google Shape;371;p39"/>
          <p:cNvSpPr txBox="1">
            <a:spLocks noGrp="1"/>
          </p:cNvSpPr>
          <p:nvPr>
            <p:ph type="title" idx="6"/>
          </p:nvPr>
        </p:nvSpPr>
        <p:spPr>
          <a:xfrm>
            <a:off x="1515259" y="1319600"/>
            <a:ext cx="7503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01</a:t>
            </a:r>
            <a:endParaRPr sz="3200" dirty="0"/>
          </a:p>
        </p:txBody>
      </p:sp>
      <p:sp>
        <p:nvSpPr>
          <p:cNvPr id="372" name="Google Shape;372;p39"/>
          <p:cNvSpPr txBox="1">
            <a:spLocks noGrp="1"/>
          </p:cNvSpPr>
          <p:nvPr>
            <p:ph type="title" idx="7"/>
          </p:nvPr>
        </p:nvSpPr>
        <p:spPr>
          <a:xfrm>
            <a:off x="1219186" y="3555288"/>
            <a:ext cx="1342377"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05</a:t>
            </a:r>
            <a:endParaRPr sz="3200" dirty="0"/>
          </a:p>
        </p:txBody>
      </p:sp>
      <p:sp>
        <p:nvSpPr>
          <p:cNvPr id="373" name="Google Shape;373;p39"/>
          <p:cNvSpPr txBox="1">
            <a:spLocks noGrp="1"/>
          </p:cNvSpPr>
          <p:nvPr>
            <p:ph type="title" idx="8"/>
          </p:nvPr>
        </p:nvSpPr>
        <p:spPr>
          <a:xfrm>
            <a:off x="4196868" y="1319600"/>
            <a:ext cx="7503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02</a:t>
            </a:r>
            <a:endParaRPr sz="3200" dirty="0"/>
          </a:p>
        </p:txBody>
      </p:sp>
      <p:sp>
        <p:nvSpPr>
          <p:cNvPr id="374" name="Google Shape;374;p39"/>
          <p:cNvSpPr txBox="1">
            <a:spLocks noGrp="1"/>
          </p:cNvSpPr>
          <p:nvPr>
            <p:ph type="title" idx="9"/>
          </p:nvPr>
        </p:nvSpPr>
        <p:spPr>
          <a:xfrm>
            <a:off x="4107050" y="3669328"/>
            <a:ext cx="1177184" cy="43052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06</a:t>
            </a:r>
            <a:endParaRPr sz="3200" dirty="0"/>
          </a:p>
        </p:txBody>
      </p:sp>
      <p:sp>
        <p:nvSpPr>
          <p:cNvPr id="375" name="Google Shape;375;p39"/>
          <p:cNvSpPr txBox="1">
            <a:spLocks noGrp="1"/>
          </p:cNvSpPr>
          <p:nvPr>
            <p:ph type="title" idx="13"/>
          </p:nvPr>
        </p:nvSpPr>
        <p:spPr>
          <a:xfrm>
            <a:off x="6878460" y="1319600"/>
            <a:ext cx="7503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03</a:t>
            </a:r>
            <a:endParaRPr sz="3200" dirty="0"/>
          </a:p>
        </p:txBody>
      </p:sp>
      <p:sp>
        <p:nvSpPr>
          <p:cNvPr id="376" name="Google Shape;376;p39"/>
          <p:cNvSpPr txBox="1">
            <a:spLocks noGrp="1"/>
          </p:cNvSpPr>
          <p:nvPr>
            <p:ph type="subTitle" idx="14"/>
          </p:nvPr>
        </p:nvSpPr>
        <p:spPr>
          <a:xfrm>
            <a:off x="713175" y="1801102"/>
            <a:ext cx="2354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Project overview</a:t>
            </a:r>
            <a:endParaRPr sz="2000" dirty="0"/>
          </a:p>
        </p:txBody>
      </p:sp>
      <p:sp>
        <p:nvSpPr>
          <p:cNvPr id="377" name="Google Shape;377;p39"/>
          <p:cNvSpPr txBox="1">
            <a:spLocks noGrp="1"/>
          </p:cNvSpPr>
          <p:nvPr>
            <p:ph type="subTitle" idx="15"/>
          </p:nvPr>
        </p:nvSpPr>
        <p:spPr>
          <a:xfrm>
            <a:off x="3271023" y="1811258"/>
            <a:ext cx="2354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Data Cleaning</a:t>
            </a:r>
            <a:endParaRPr sz="2000" dirty="0"/>
          </a:p>
        </p:txBody>
      </p:sp>
      <p:sp>
        <p:nvSpPr>
          <p:cNvPr id="378" name="Google Shape;378;p39"/>
          <p:cNvSpPr txBox="1">
            <a:spLocks noGrp="1"/>
          </p:cNvSpPr>
          <p:nvPr>
            <p:ph type="subTitle" idx="16"/>
          </p:nvPr>
        </p:nvSpPr>
        <p:spPr>
          <a:xfrm>
            <a:off x="3372970" y="2982952"/>
            <a:ext cx="2354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ETL Process</a:t>
            </a:r>
            <a:endParaRPr sz="2000" dirty="0"/>
          </a:p>
        </p:txBody>
      </p:sp>
      <p:sp>
        <p:nvSpPr>
          <p:cNvPr id="379" name="Google Shape;379;p39"/>
          <p:cNvSpPr txBox="1">
            <a:spLocks noGrp="1"/>
          </p:cNvSpPr>
          <p:nvPr>
            <p:ph type="subTitle" idx="17"/>
          </p:nvPr>
        </p:nvSpPr>
        <p:spPr>
          <a:xfrm>
            <a:off x="681003" y="4077490"/>
            <a:ext cx="2691967" cy="71680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Connecting Jupyter to Database</a:t>
            </a:r>
            <a:endParaRPr sz="2000" dirty="0"/>
          </a:p>
        </p:txBody>
      </p:sp>
      <p:sp>
        <p:nvSpPr>
          <p:cNvPr id="380" name="Google Shape;380;p39"/>
          <p:cNvSpPr txBox="1">
            <a:spLocks noGrp="1"/>
          </p:cNvSpPr>
          <p:nvPr>
            <p:ph type="subTitle" idx="18"/>
          </p:nvPr>
        </p:nvSpPr>
        <p:spPr>
          <a:xfrm>
            <a:off x="3313213" y="4154646"/>
            <a:ext cx="3070879" cy="11137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Database </a:t>
            </a:r>
            <a:r>
              <a:rPr lang="en" sz="2000"/>
              <a:t>Alterations &amp; </a:t>
            </a:r>
            <a:r>
              <a:rPr lang="en" sz="2000" dirty="0"/>
              <a:t>ERD</a:t>
            </a:r>
          </a:p>
          <a:p>
            <a:pPr marL="0" lvl="0" indent="0" algn="ctr" rtl="0">
              <a:spcBef>
                <a:spcPts val="0"/>
              </a:spcBef>
              <a:spcAft>
                <a:spcPts val="0"/>
              </a:spcAft>
              <a:buNone/>
            </a:pPr>
            <a:endParaRPr dirty="0"/>
          </a:p>
        </p:txBody>
      </p:sp>
      <p:sp>
        <p:nvSpPr>
          <p:cNvPr id="13" name="TextBox 12">
            <a:extLst>
              <a:ext uri="{FF2B5EF4-FFF2-40B4-BE49-F238E27FC236}">
                <a16:creationId xmlns:a16="http://schemas.microsoft.com/office/drawing/2014/main" id="{4B27F45C-47D2-74B5-980F-E3A3F649FDD7}"/>
              </a:ext>
            </a:extLst>
          </p:cNvPr>
          <p:cNvSpPr txBox="1"/>
          <p:nvPr/>
        </p:nvSpPr>
        <p:spPr>
          <a:xfrm>
            <a:off x="6924249" y="3555288"/>
            <a:ext cx="117718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342520"/>
              </a:buClr>
              <a:buSzPts val="3000"/>
              <a:buFont typeface="Lato"/>
              <a:buNone/>
              <a:tabLst/>
              <a:defRPr/>
            </a:pPr>
            <a:r>
              <a:rPr kumimoji="0" lang="en" sz="3200" b="1" i="0" u="none" strike="noStrike" kern="0" cap="none" spc="0" normalizeH="0" baseline="0" noProof="0" dirty="0">
                <a:ln>
                  <a:noFill/>
                </a:ln>
                <a:solidFill>
                  <a:srgbClr val="00368C"/>
                </a:solidFill>
                <a:effectLst/>
                <a:uLnTx/>
                <a:uFillTx/>
                <a:latin typeface="Lato"/>
                <a:ea typeface="Lato"/>
                <a:cs typeface="Lato"/>
                <a:sym typeface="Lato"/>
              </a:rPr>
              <a:t>07</a:t>
            </a:r>
          </a:p>
          <a:p>
            <a:endParaRPr lang="en-US" dirty="0"/>
          </a:p>
        </p:txBody>
      </p:sp>
      <p:sp>
        <p:nvSpPr>
          <p:cNvPr id="14" name="TextBox 13">
            <a:extLst>
              <a:ext uri="{FF2B5EF4-FFF2-40B4-BE49-F238E27FC236}">
                <a16:creationId xmlns:a16="http://schemas.microsoft.com/office/drawing/2014/main" id="{C5DFA53D-B267-C688-7CDD-91E60779ECBF}"/>
              </a:ext>
            </a:extLst>
          </p:cNvPr>
          <p:cNvSpPr txBox="1"/>
          <p:nvPr/>
        </p:nvSpPr>
        <p:spPr>
          <a:xfrm>
            <a:off x="6384092" y="4045049"/>
            <a:ext cx="2792362" cy="615553"/>
          </a:xfrm>
          <a:prstGeom prst="rect">
            <a:avLst/>
          </a:prstGeom>
          <a:noFill/>
        </p:spPr>
        <p:txBody>
          <a:bodyPr wrap="square" rtlCol="0">
            <a:spAutoFit/>
          </a:bodyPr>
          <a:lstStyle/>
          <a:p>
            <a:r>
              <a:rPr lang="en-US" sz="2000" b="1" dirty="0">
                <a:solidFill>
                  <a:schemeClr val="dk1"/>
                </a:solidFill>
                <a:latin typeface="Lato"/>
                <a:ea typeface="Lato"/>
                <a:cs typeface="Lato"/>
              </a:rPr>
              <a:t>Flask Web </a:t>
            </a:r>
            <a:r>
              <a:rPr lang="en-US" sz="2000" b="1" dirty="0">
                <a:solidFill>
                  <a:schemeClr val="dk1"/>
                </a:solidFill>
                <a:latin typeface="Lato"/>
                <a:ea typeface="Lato"/>
                <a:cs typeface="Lato"/>
                <a:sym typeface="Lato"/>
              </a:rPr>
              <a:t>Application</a:t>
            </a:r>
          </a:p>
          <a:p>
            <a:endParaRPr lang="en-US" dirty="0"/>
          </a:p>
        </p:txBody>
      </p:sp>
      <p:sp>
        <p:nvSpPr>
          <p:cNvPr id="4" name="TextBox 3">
            <a:extLst>
              <a:ext uri="{FF2B5EF4-FFF2-40B4-BE49-F238E27FC236}">
                <a16:creationId xmlns:a16="http://schemas.microsoft.com/office/drawing/2014/main" id="{C342E2A6-27F6-15AC-E063-90F62BDAE057}"/>
              </a:ext>
            </a:extLst>
          </p:cNvPr>
          <p:cNvSpPr txBox="1"/>
          <p:nvPr/>
        </p:nvSpPr>
        <p:spPr>
          <a:xfrm>
            <a:off x="4182574" y="2443142"/>
            <a:ext cx="778820" cy="8002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342520"/>
              </a:buClr>
              <a:buSzPts val="3000"/>
              <a:buFont typeface="Lato"/>
              <a:buNone/>
              <a:tabLst/>
              <a:defRPr/>
            </a:pPr>
            <a:r>
              <a:rPr kumimoji="0" lang="en" sz="3200" b="1" i="0" u="none" strike="noStrike" kern="0" cap="none" spc="0" normalizeH="0" baseline="0" noProof="0" dirty="0">
                <a:ln>
                  <a:noFill/>
                </a:ln>
                <a:solidFill>
                  <a:srgbClr val="00368C"/>
                </a:solidFill>
                <a:effectLst/>
                <a:uLnTx/>
                <a:uFillTx/>
                <a:latin typeface="Lato"/>
                <a:ea typeface="Lato"/>
                <a:cs typeface="Lato"/>
                <a:sym typeface="Lato"/>
              </a:rPr>
              <a:t>04</a:t>
            </a:r>
          </a:p>
          <a:p>
            <a:endParaRPr lang="en-US" dirty="0"/>
          </a:p>
        </p:txBody>
      </p:sp>
      <p:sp>
        <p:nvSpPr>
          <p:cNvPr id="5" name="TextBox 4">
            <a:extLst>
              <a:ext uri="{FF2B5EF4-FFF2-40B4-BE49-F238E27FC236}">
                <a16:creationId xmlns:a16="http://schemas.microsoft.com/office/drawing/2014/main" id="{8B347F60-1EE7-C7A0-CA65-06D977ED0EAA}"/>
              </a:ext>
            </a:extLst>
          </p:cNvPr>
          <p:cNvSpPr txBox="1"/>
          <p:nvPr/>
        </p:nvSpPr>
        <p:spPr>
          <a:xfrm>
            <a:off x="5652400" y="1853603"/>
            <a:ext cx="3316517" cy="400110"/>
          </a:xfrm>
          <a:prstGeom prst="rect">
            <a:avLst/>
          </a:prstGeom>
          <a:noFill/>
        </p:spPr>
        <p:txBody>
          <a:bodyPr wrap="square" rtlCol="0">
            <a:spAutoFit/>
          </a:bodyPr>
          <a:lstStyle/>
          <a:p>
            <a:r>
              <a:rPr lang="en-US" sz="2000" b="1" dirty="0">
                <a:latin typeface="Lato" panose="020F0502020204030203" pitchFamily="34" charset="0"/>
                <a:ea typeface="Lato" panose="020F0502020204030203" pitchFamily="34" charset="0"/>
                <a:cs typeface="Lato" panose="020F0502020204030203" pitchFamily="34" charset="0"/>
              </a:rPr>
              <a:t>Exploratory Data Analysis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D3288502-2E83-560F-C722-27C025F67C53}"/>
            </a:ext>
          </a:extLst>
        </p:cNvPr>
        <p:cNvGrpSpPr/>
        <p:nvPr/>
      </p:nvGrpSpPr>
      <p:grpSpPr>
        <a:xfrm>
          <a:off x="0" y="0"/>
          <a:ext cx="0" cy="0"/>
          <a:chOff x="0" y="0"/>
          <a:chExt cx="0" cy="0"/>
        </a:xfrm>
      </p:grpSpPr>
      <p:sp>
        <p:nvSpPr>
          <p:cNvPr id="356" name="Google Shape;356;p38">
            <a:extLst>
              <a:ext uri="{FF2B5EF4-FFF2-40B4-BE49-F238E27FC236}">
                <a16:creationId xmlns:a16="http://schemas.microsoft.com/office/drawing/2014/main" id="{E9F2CA20-6FD2-218D-9CFC-94718DA4362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Alter Table Schema</a:t>
            </a:r>
            <a:endParaRPr dirty="0"/>
          </a:p>
        </p:txBody>
      </p:sp>
      <p:pic>
        <p:nvPicPr>
          <p:cNvPr id="3" name="Picture 2" descr="A screenshot of a computer&#10;&#10;Description automatically generated">
            <a:extLst>
              <a:ext uri="{FF2B5EF4-FFF2-40B4-BE49-F238E27FC236}">
                <a16:creationId xmlns:a16="http://schemas.microsoft.com/office/drawing/2014/main" id="{3E5FABE9-B664-4A80-A838-95E2753A99F4}"/>
              </a:ext>
            </a:extLst>
          </p:cNvPr>
          <p:cNvPicPr>
            <a:picLocks noChangeAspect="1"/>
          </p:cNvPicPr>
          <p:nvPr/>
        </p:nvPicPr>
        <p:blipFill>
          <a:blip r:embed="rId3"/>
          <a:srcRect l="17569" t="12415" r="30167" b="2718"/>
          <a:stretch/>
        </p:blipFill>
        <p:spPr>
          <a:xfrm>
            <a:off x="842482" y="1315092"/>
            <a:ext cx="6606282" cy="3595955"/>
          </a:xfrm>
          <a:prstGeom prst="rect">
            <a:avLst/>
          </a:prstGeom>
        </p:spPr>
      </p:pic>
    </p:spTree>
    <p:extLst>
      <p:ext uri="{BB962C8B-B14F-4D97-AF65-F5344CB8AC3E}">
        <p14:creationId xmlns:p14="http://schemas.microsoft.com/office/powerpoint/2010/main" val="40034732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F259EA53-3034-DFF0-78AB-8B8D17B8111F}"/>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452701DA-FE81-0D5C-2788-091A25C3A48F}"/>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E1E5C230-0DC9-12A1-20A3-07D85BFED81E}"/>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FA0861B1-A7B9-A606-769E-E1BBD27B12AE}"/>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8DE7A2BD-8D23-CE8D-C1FD-3E91BEFC518C}"/>
              </a:ext>
            </a:extLst>
          </p:cNvPr>
          <p:cNvGrpSpPr/>
          <p:nvPr/>
        </p:nvGrpSpPr>
        <p:grpSpPr>
          <a:xfrm>
            <a:off x="-5" y="-2480476"/>
            <a:ext cx="5083998" cy="4736409"/>
            <a:chOff x="-5" y="-2480476"/>
            <a:chExt cx="5083998" cy="4736409"/>
          </a:xfrm>
        </p:grpSpPr>
        <p:sp>
          <p:nvSpPr>
            <p:cNvPr id="391" name="Google Shape;391;p40">
              <a:extLst>
                <a:ext uri="{FF2B5EF4-FFF2-40B4-BE49-F238E27FC236}">
                  <a16:creationId xmlns:a16="http://schemas.microsoft.com/office/drawing/2014/main" id="{68C07283-A15B-59E5-7DD9-6CE7976C710B}"/>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4786CAF6-F5B7-F2B1-3E1D-21916438468E}"/>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0964101F-EC95-E770-7F3B-848E47034927}"/>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169BFAC4-2A32-45DB-66D4-42F336279BE0}"/>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3BD1B809-E61A-4AFA-08E7-52A85B41DA82}"/>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9637748A-CB27-0E96-F320-8D33335193E8}"/>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A39B0F2F-BD65-B048-B171-286D5C8A1103}"/>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E925D620-A238-9F16-187B-7E377A6A4060}"/>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100C1166-C8CF-60C3-96D6-5EF99265A0E4}"/>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BCD36208-790A-DBA1-E9D7-3B9B6AEA45EB}"/>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5FBE90C5-8640-0354-BD7F-28757FFC25F0}"/>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 name="Picture 6" descr="ERD Diagram generated by Pgadmin">
            <a:extLst>
              <a:ext uri="{FF2B5EF4-FFF2-40B4-BE49-F238E27FC236}">
                <a16:creationId xmlns:a16="http://schemas.microsoft.com/office/drawing/2014/main" id="{3ACF4A14-760E-4DED-CF23-25412F78A808}"/>
              </a:ext>
            </a:extLst>
          </p:cNvPr>
          <p:cNvPicPr>
            <a:picLocks noChangeAspect="1"/>
          </p:cNvPicPr>
          <p:nvPr/>
        </p:nvPicPr>
        <p:blipFill>
          <a:blip r:embed="rId3"/>
          <a:stretch>
            <a:fillRect/>
          </a:stretch>
        </p:blipFill>
        <p:spPr>
          <a:xfrm>
            <a:off x="1520575" y="985302"/>
            <a:ext cx="6306006" cy="3661827"/>
          </a:xfrm>
          <a:prstGeom prst="rect">
            <a:avLst/>
          </a:prstGeom>
        </p:spPr>
      </p:pic>
      <p:sp>
        <p:nvSpPr>
          <p:cNvPr id="8" name="TextBox 7">
            <a:extLst>
              <a:ext uri="{FF2B5EF4-FFF2-40B4-BE49-F238E27FC236}">
                <a16:creationId xmlns:a16="http://schemas.microsoft.com/office/drawing/2014/main" id="{9778FABA-F1DD-E3F4-CE17-BA9F831EC19A}"/>
              </a:ext>
            </a:extLst>
          </p:cNvPr>
          <p:cNvSpPr txBox="1"/>
          <p:nvPr/>
        </p:nvSpPr>
        <p:spPr>
          <a:xfrm>
            <a:off x="3746672" y="385138"/>
            <a:ext cx="2719014" cy="600164"/>
          </a:xfrm>
          <a:prstGeom prst="rect">
            <a:avLst/>
          </a:prstGeom>
          <a:noFill/>
        </p:spPr>
        <p:txBody>
          <a:bodyPr wrap="none" rtlCol="0">
            <a:spAutoFit/>
          </a:bodyPr>
          <a:lstStyle/>
          <a:p>
            <a:r>
              <a:rPr lang="en-US" sz="3300" b="1" dirty="0">
                <a:latin typeface="Lato" panose="020F0502020204030203" pitchFamily="34" charset="0"/>
                <a:ea typeface="Lato" panose="020F0502020204030203" pitchFamily="34" charset="0"/>
                <a:cs typeface="Lato" panose="020F0502020204030203" pitchFamily="34" charset="0"/>
              </a:rPr>
              <a:t>ERD Diagram</a:t>
            </a:r>
          </a:p>
        </p:txBody>
      </p:sp>
    </p:spTree>
    <p:extLst>
      <p:ext uri="{BB962C8B-B14F-4D97-AF65-F5344CB8AC3E}">
        <p14:creationId xmlns:p14="http://schemas.microsoft.com/office/powerpoint/2010/main" val="24548641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DFC98BEB-1C19-F6B3-B373-29E56B86F224}"/>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9000BDBF-3C24-4387-5DD6-0B990BA53BDC}"/>
              </a:ext>
            </a:extLst>
          </p:cNvPr>
          <p:cNvSpPr txBox="1">
            <a:spLocks noGrp="1"/>
          </p:cNvSpPr>
          <p:nvPr>
            <p:ph type="title"/>
          </p:nvPr>
        </p:nvSpPr>
        <p:spPr>
          <a:xfrm>
            <a:off x="2282107" y="2194525"/>
            <a:ext cx="6564182" cy="1309919"/>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Flask Web Application</a:t>
            </a:r>
            <a:endParaRPr dirty="0"/>
          </a:p>
        </p:txBody>
      </p:sp>
      <p:sp>
        <p:nvSpPr>
          <p:cNvPr id="407" name="Google Shape;407;p41">
            <a:extLst>
              <a:ext uri="{FF2B5EF4-FFF2-40B4-BE49-F238E27FC236}">
                <a16:creationId xmlns:a16="http://schemas.microsoft.com/office/drawing/2014/main" id="{92A4C93E-CDF9-4D94-074E-6DF624199A19}"/>
              </a:ext>
            </a:extLst>
          </p:cNvPr>
          <p:cNvSpPr txBox="1">
            <a:spLocks noGrp="1"/>
          </p:cNvSpPr>
          <p:nvPr>
            <p:ph type="title" idx="2"/>
          </p:nvPr>
        </p:nvSpPr>
        <p:spPr>
          <a:xfrm>
            <a:off x="7276975" y="1482534"/>
            <a:ext cx="1186541"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07</a:t>
            </a:r>
            <a:endParaRPr dirty="0"/>
          </a:p>
        </p:txBody>
      </p:sp>
      <p:sp>
        <p:nvSpPr>
          <p:cNvPr id="409" name="Google Shape;409;p41">
            <a:extLst>
              <a:ext uri="{FF2B5EF4-FFF2-40B4-BE49-F238E27FC236}">
                <a16:creationId xmlns:a16="http://schemas.microsoft.com/office/drawing/2014/main" id="{C38673E1-B074-0B10-2EB5-3EE69F415775}"/>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1771F550-B222-7EF7-5066-BE2CB7157DD1}"/>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0741D5A0-4A0D-2EC6-D919-03306E6A7C2D}"/>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9E20C12E-CED2-8E17-6C6D-7789970AA062}"/>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A97F7C71-CC34-57E0-B529-3EB48F7B98A5}"/>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6016AE02-F2DD-4C11-102A-33882EF0C0DB}"/>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2D1B62EF-F62A-0685-97DF-C9397B97AB15}"/>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D6C51FF2-CAB5-F5E2-4277-3EA2FE920F00}"/>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1D7CD7DA-82CE-4616-122A-40FB37CF076C}"/>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7E44F925-3847-299E-FBD2-9966AF38D287}"/>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CCB3E8F6-DEA9-0DCA-19EB-4FA1ADEE8185}"/>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B7DF0DC0-381E-5F46-9F9A-A1104675D6B2}"/>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B0416A9A-7B10-4A58-92BC-2BFC91077281}"/>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BD4053A5-EECC-DF57-FCED-692064DFD46C}"/>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5D7A76F9-7854-BC1C-9B99-D227956BC475}"/>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ED02D485-D2BF-4FFC-96B8-74EBAEF29FC5}"/>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4068711C-80B7-8D46-6B35-9B515F0F5D59}"/>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09D73AE3-1287-1C5D-C9F1-3530F7CBA24B}"/>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8AA59101-7285-AAA3-0526-A6638D65989D}"/>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497E0A0B-3C66-EDEC-C9BF-3C33ED11FE4B}"/>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C7848B9F-8302-1D77-9EB6-E8E409C7AD52}"/>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66A6B42F-74A2-CE70-A314-A5ECAA846468}"/>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43E27298-EF9F-C285-9782-D61364D4818D}"/>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41FDD349-F8FA-78A0-A5FF-CE85304D3E10}"/>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14CD8BB0-F22B-0DEA-F9EA-ACF3F074D022}"/>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415102A1-A743-B462-7956-C8484DBB8763}"/>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7648194F-44C4-E5D4-91CF-2104D14C6551}"/>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915CC255-F923-AA76-9D7C-DB8D1EDB5E6F}"/>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492B5E51-EE96-B4EB-CF5A-C80094FBE44B}"/>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01EAE7B7-327E-3625-66C5-0CC80287CD43}"/>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2A23BC46-C60B-1192-2C36-20B8D49C8D4D}"/>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A8A9A707-70F2-E9A1-B1E5-FF813D447D8B}"/>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00FA7A4A-0CC6-D558-8FE4-CE53547DE980}"/>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05B58E93-8F24-B109-DC3D-B730AF38F9EF}"/>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1EED351B-0FB0-DDD8-87AE-C7515F7A6F51}"/>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6A493A32-2B62-C715-14ED-3C1D1A8A10C7}"/>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2740DE06-E51E-9C6B-94E4-516026A83A9C}"/>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FA3BD90E-BAF3-7E03-D3FB-183D4C1138DD}"/>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9903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1E661EFD-50C2-B6C9-93AF-48CB89971A97}"/>
            </a:ext>
          </a:extLst>
        </p:cNvPr>
        <p:cNvGrpSpPr/>
        <p:nvPr/>
      </p:nvGrpSpPr>
      <p:grpSpPr>
        <a:xfrm>
          <a:off x="0" y="0"/>
          <a:ext cx="0" cy="0"/>
          <a:chOff x="0" y="0"/>
          <a:chExt cx="0" cy="0"/>
        </a:xfrm>
      </p:grpSpPr>
      <p:sp>
        <p:nvSpPr>
          <p:cNvPr id="385" name="Google Shape;385;p40">
            <a:extLst>
              <a:ext uri="{FF2B5EF4-FFF2-40B4-BE49-F238E27FC236}">
                <a16:creationId xmlns:a16="http://schemas.microsoft.com/office/drawing/2014/main" id="{D0B73869-6B41-163E-F255-28E3EB194B04}"/>
              </a:ext>
            </a:extLst>
          </p:cNvPr>
          <p:cNvSpPr txBox="1">
            <a:spLocks noGrp="1"/>
          </p:cNvSpPr>
          <p:nvPr>
            <p:ph type="title"/>
          </p:nvPr>
        </p:nvSpPr>
        <p:spPr>
          <a:xfrm>
            <a:off x="978195" y="1552353"/>
            <a:ext cx="6362031" cy="70357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dirty="0"/>
              <a:t>Flask Web Application</a:t>
            </a:r>
            <a:endParaRPr sz="3300" dirty="0"/>
          </a:p>
        </p:txBody>
      </p:sp>
      <p:sp>
        <p:nvSpPr>
          <p:cNvPr id="386" name="Google Shape;386;p40">
            <a:extLst>
              <a:ext uri="{FF2B5EF4-FFF2-40B4-BE49-F238E27FC236}">
                <a16:creationId xmlns:a16="http://schemas.microsoft.com/office/drawing/2014/main" id="{7A846131-64FC-9331-88F4-0F1F92D4D3FA}"/>
              </a:ext>
            </a:extLst>
          </p:cNvPr>
          <p:cNvSpPr txBox="1">
            <a:spLocks noGrp="1"/>
          </p:cNvSpPr>
          <p:nvPr>
            <p:ph type="subTitle" idx="1"/>
          </p:nvPr>
        </p:nvSpPr>
        <p:spPr>
          <a:xfrm>
            <a:off x="978195" y="2461807"/>
            <a:ext cx="6659743" cy="1858013"/>
          </a:xfrm>
          <a:prstGeom prst="rect">
            <a:avLst/>
          </a:prstGeom>
        </p:spPr>
        <p:txBody>
          <a:bodyPr spcFirstLastPara="1" wrap="square" lIns="91425" tIns="91425" rIns="91425" bIns="91425" anchor="t" anchorCtr="0">
            <a:noAutofit/>
          </a:bodyPr>
          <a:lstStyle/>
          <a:p>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 Developed a Flask web app to interact with the database, allowing users to retrieve and display results.</a:t>
            </a:r>
          </a:p>
          <a:p>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Integrated with HTML, CSS, and flask application defined in </a:t>
            </a:r>
            <a:r>
              <a:rPr lang="en-US" dirty="0" err="1">
                <a:solidFill>
                  <a:srgbClr val="0E0E0E"/>
                </a:solidFill>
                <a:latin typeface="Lato" panose="020F0502020204030203" pitchFamily="34" charset="0"/>
                <a:ea typeface="Lato" panose="020F0502020204030203" pitchFamily="34" charset="0"/>
                <a:cs typeface="Lato" panose="020F0502020204030203" pitchFamily="34" charset="0"/>
              </a:rPr>
              <a:t>app.py</a:t>
            </a:r>
            <a:endParaRPr lang="en-US" dirty="0">
              <a:solidFill>
                <a:srgbClr val="0E0E0E"/>
              </a:solidFill>
              <a:effectLst/>
              <a:latin typeface="Lato" panose="020F0502020204030203" pitchFamily="34" charset="0"/>
              <a:ea typeface="Lato" panose="020F0502020204030203" pitchFamily="34" charset="0"/>
              <a:cs typeface="Lato" panose="020F0502020204030203" pitchFamily="34" charset="0"/>
            </a:endParaRPr>
          </a:p>
        </p:txBody>
      </p:sp>
      <p:grpSp>
        <p:nvGrpSpPr>
          <p:cNvPr id="387" name="Google Shape;387;p40">
            <a:extLst>
              <a:ext uri="{FF2B5EF4-FFF2-40B4-BE49-F238E27FC236}">
                <a16:creationId xmlns:a16="http://schemas.microsoft.com/office/drawing/2014/main" id="{E1EF6AC8-1142-F581-6FC6-1936E9CC2109}"/>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7DEAE02B-7900-587C-9B13-F009B3009CB9}"/>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6C71621F-5C41-B4D9-C7F4-1E7B62C28E08}"/>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472B45DF-4318-2B02-0DFA-6543B75991AD}"/>
              </a:ext>
            </a:extLst>
          </p:cNvPr>
          <p:cNvGrpSpPr/>
          <p:nvPr/>
        </p:nvGrpSpPr>
        <p:grpSpPr>
          <a:xfrm>
            <a:off x="-5" y="-2480476"/>
            <a:ext cx="5083998" cy="4736409"/>
            <a:chOff x="-5" y="-2480476"/>
            <a:chExt cx="5083998" cy="4736409"/>
          </a:xfrm>
        </p:grpSpPr>
        <p:sp>
          <p:nvSpPr>
            <p:cNvPr id="391" name="Google Shape;391;p40">
              <a:extLst>
                <a:ext uri="{FF2B5EF4-FFF2-40B4-BE49-F238E27FC236}">
                  <a16:creationId xmlns:a16="http://schemas.microsoft.com/office/drawing/2014/main" id="{F0B453DE-D8B4-B45D-7CFE-84DCA2EBABF4}"/>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3529D931-DB94-32C4-1B64-D8EC56B81903}"/>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E9C5640E-53A6-04D9-87BC-D163127C8409}"/>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54CC2FF5-E136-6937-EB5D-1298DEFBDB27}"/>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47CA8378-9D90-891A-6766-A3976A36841F}"/>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BA44D472-A574-5942-6E80-4777E0BD3534}"/>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2D44FC65-19F7-DC4E-546F-87797FA2B645}"/>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5B5C9DEB-ACC6-C536-7C53-E52BE576E8B0}"/>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D9C71C5F-1E17-7813-C2AF-3DF862D64670}"/>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2C65AA09-0E4D-FD96-AA9C-D75E99B00522}"/>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F8AC05E1-B6F8-3BD7-DE76-D73CC8F1CC73}"/>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8631370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7B64B75B-1EBE-0058-B031-0CB2DED405CF}"/>
            </a:ext>
          </a:extLst>
        </p:cNvPr>
        <p:cNvGrpSpPr/>
        <p:nvPr/>
      </p:nvGrpSpPr>
      <p:grpSpPr>
        <a:xfrm>
          <a:off x="0" y="0"/>
          <a:ext cx="0" cy="0"/>
          <a:chOff x="0" y="0"/>
          <a:chExt cx="0" cy="0"/>
        </a:xfrm>
      </p:grpSpPr>
      <p:sp>
        <p:nvSpPr>
          <p:cNvPr id="356" name="Google Shape;356;p38">
            <a:extLst>
              <a:ext uri="{FF2B5EF4-FFF2-40B4-BE49-F238E27FC236}">
                <a16:creationId xmlns:a16="http://schemas.microsoft.com/office/drawing/2014/main" id="{54E4F367-1F98-7C21-B1DF-F477603B4788}"/>
              </a:ext>
            </a:extLst>
          </p:cNvPr>
          <p:cNvSpPr txBox="1">
            <a:spLocks noGrp="1"/>
          </p:cNvSpPr>
          <p:nvPr>
            <p:ph type="title"/>
          </p:nvPr>
        </p:nvSpPr>
        <p:spPr>
          <a:xfrm>
            <a:off x="627533" y="1768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Flask Snippets</a:t>
            </a:r>
            <a:endParaRPr dirty="0"/>
          </a:p>
        </p:txBody>
      </p:sp>
      <p:pic>
        <p:nvPicPr>
          <p:cNvPr id="12" name="Picture 11" descr="A screen shot of a computer program&#10;&#10;Description automatically generated">
            <a:extLst>
              <a:ext uri="{FF2B5EF4-FFF2-40B4-BE49-F238E27FC236}">
                <a16:creationId xmlns:a16="http://schemas.microsoft.com/office/drawing/2014/main" id="{AB9DAFB1-1456-9A39-06E6-79FBDA0FF5DA}"/>
              </a:ext>
            </a:extLst>
          </p:cNvPr>
          <p:cNvPicPr>
            <a:picLocks noChangeAspect="1"/>
          </p:cNvPicPr>
          <p:nvPr/>
        </p:nvPicPr>
        <p:blipFill>
          <a:blip r:embed="rId3"/>
          <a:stretch>
            <a:fillRect/>
          </a:stretch>
        </p:blipFill>
        <p:spPr>
          <a:xfrm>
            <a:off x="4572000" y="1286190"/>
            <a:ext cx="3679145" cy="3436195"/>
          </a:xfrm>
          <a:prstGeom prst="rect">
            <a:avLst/>
          </a:prstGeom>
        </p:spPr>
      </p:pic>
      <p:pic>
        <p:nvPicPr>
          <p:cNvPr id="14" name="Picture 13" descr="A screen shot of a computer&#10;&#10;Description automatically generated">
            <a:extLst>
              <a:ext uri="{FF2B5EF4-FFF2-40B4-BE49-F238E27FC236}">
                <a16:creationId xmlns:a16="http://schemas.microsoft.com/office/drawing/2014/main" id="{8D3F930E-750F-4470-E288-BA3319AFFBDB}"/>
              </a:ext>
            </a:extLst>
          </p:cNvPr>
          <p:cNvPicPr>
            <a:picLocks noChangeAspect="1"/>
          </p:cNvPicPr>
          <p:nvPr/>
        </p:nvPicPr>
        <p:blipFill>
          <a:blip r:embed="rId4"/>
          <a:stretch>
            <a:fillRect/>
          </a:stretch>
        </p:blipFill>
        <p:spPr>
          <a:xfrm>
            <a:off x="246579" y="1286189"/>
            <a:ext cx="3782810" cy="3436196"/>
          </a:xfrm>
          <a:prstGeom prst="rect">
            <a:avLst/>
          </a:prstGeom>
        </p:spPr>
      </p:pic>
    </p:spTree>
    <p:extLst>
      <p:ext uri="{BB962C8B-B14F-4D97-AF65-F5344CB8AC3E}">
        <p14:creationId xmlns:p14="http://schemas.microsoft.com/office/powerpoint/2010/main" val="215615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82AFD427-9FDB-2BD5-2946-1329AA1FF93E}"/>
            </a:ext>
          </a:extLst>
        </p:cNvPr>
        <p:cNvGrpSpPr/>
        <p:nvPr/>
      </p:nvGrpSpPr>
      <p:grpSpPr>
        <a:xfrm>
          <a:off x="0" y="0"/>
          <a:ext cx="0" cy="0"/>
          <a:chOff x="0" y="0"/>
          <a:chExt cx="0" cy="0"/>
        </a:xfrm>
      </p:grpSpPr>
      <p:sp>
        <p:nvSpPr>
          <p:cNvPr id="356" name="Google Shape;356;p38">
            <a:extLst>
              <a:ext uri="{FF2B5EF4-FFF2-40B4-BE49-F238E27FC236}">
                <a16:creationId xmlns:a16="http://schemas.microsoft.com/office/drawing/2014/main" id="{415D62A4-11CA-ED00-2B64-B29F5BF1C79A}"/>
              </a:ext>
            </a:extLst>
          </p:cNvPr>
          <p:cNvSpPr txBox="1">
            <a:spLocks noGrp="1"/>
          </p:cNvSpPr>
          <p:nvPr>
            <p:ph type="title"/>
          </p:nvPr>
        </p:nvSpPr>
        <p:spPr>
          <a:xfrm>
            <a:off x="627533" y="1768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Flask Snippets</a:t>
            </a:r>
            <a:endParaRPr dirty="0"/>
          </a:p>
        </p:txBody>
      </p:sp>
      <p:pic>
        <p:nvPicPr>
          <p:cNvPr id="6" name="Picture 5" descr="A screen shot of a computer program&#10;&#10;Description automatically generated">
            <a:extLst>
              <a:ext uri="{FF2B5EF4-FFF2-40B4-BE49-F238E27FC236}">
                <a16:creationId xmlns:a16="http://schemas.microsoft.com/office/drawing/2014/main" id="{18CB7829-5403-6CE1-AE69-933400EE0E98}"/>
              </a:ext>
            </a:extLst>
          </p:cNvPr>
          <p:cNvPicPr>
            <a:picLocks noChangeAspect="1"/>
          </p:cNvPicPr>
          <p:nvPr/>
        </p:nvPicPr>
        <p:blipFill>
          <a:blip r:embed="rId3"/>
          <a:stretch>
            <a:fillRect/>
          </a:stretch>
        </p:blipFill>
        <p:spPr>
          <a:xfrm>
            <a:off x="347274" y="1017726"/>
            <a:ext cx="3551486" cy="3614564"/>
          </a:xfrm>
          <a:prstGeom prst="rect">
            <a:avLst/>
          </a:prstGeom>
        </p:spPr>
      </p:pic>
      <p:pic>
        <p:nvPicPr>
          <p:cNvPr id="8" name="Picture 7" descr="A screenshot of a computer program&#10;&#10;Description automatically generated">
            <a:extLst>
              <a:ext uri="{FF2B5EF4-FFF2-40B4-BE49-F238E27FC236}">
                <a16:creationId xmlns:a16="http://schemas.microsoft.com/office/drawing/2014/main" id="{5135B4EB-AD68-1EAE-84C8-7B0523B2219C}"/>
              </a:ext>
            </a:extLst>
          </p:cNvPr>
          <p:cNvPicPr>
            <a:picLocks noChangeAspect="1"/>
          </p:cNvPicPr>
          <p:nvPr/>
        </p:nvPicPr>
        <p:blipFill>
          <a:blip r:embed="rId4"/>
          <a:stretch>
            <a:fillRect/>
          </a:stretch>
        </p:blipFill>
        <p:spPr>
          <a:xfrm>
            <a:off x="4479533" y="1017725"/>
            <a:ext cx="3688616" cy="3614565"/>
          </a:xfrm>
          <a:prstGeom prst="rect">
            <a:avLst/>
          </a:prstGeom>
        </p:spPr>
      </p:pic>
    </p:spTree>
    <p:extLst>
      <p:ext uri="{BB962C8B-B14F-4D97-AF65-F5344CB8AC3E}">
        <p14:creationId xmlns:p14="http://schemas.microsoft.com/office/powerpoint/2010/main" val="959854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D91B0FC2-9A9B-998B-BD74-43A9A65A40FA}"/>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10AF10F8-02D9-57E4-DDA4-31276A33E195}"/>
              </a:ext>
            </a:extLst>
          </p:cNvPr>
          <p:cNvSpPr txBox="1"/>
          <p:nvPr/>
        </p:nvSpPr>
        <p:spPr>
          <a:xfrm>
            <a:off x="3739793" y="190946"/>
            <a:ext cx="2122697" cy="600164"/>
          </a:xfrm>
          <a:prstGeom prst="rect">
            <a:avLst/>
          </a:prstGeom>
          <a:noFill/>
        </p:spPr>
        <p:txBody>
          <a:bodyPr wrap="none" rtlCol="0">
            <a:spAutoFit/>
          </a:bodyPr>
          <a:lstStyle/>
          <a:p>
            <a:r>
              <a:rPr lang="en-US" sz="3300" b="1" dirty="0">
                <a:latin typeface="Lato" panose="020F0502020204030203" pitchFamily="34" charset="0"/>
                <a:ea typeface="Lato" panose="020F0502020204030203" pitchFamily="34" charset="0"/>
                <a:cs typeface="Lato" panose="020F0502020204030203" pitchFamily="34" charset="0"/>
              </a:rPr>
              <a:t>Web Page</a:t>
            </a:r>
          </a:p>
        </p:txBody>
      </p:sp>
      <p:pic>
        <p:nvPicPr>
          <p:cNvPr id="3" name="Picture 2" descr="A screenshot of a web page&#10;&#10;Description automatically generated">
            <a:extLst>
              <a:ext uri="{FF2B5EF4-FFF2-40B4-BE49-F238E27FC236}">
                <a16:creationId xmlns:a16="http://schemas.microsoft.com/office/drawing/2014/main" id="{B64F5489-E746-01E0-C5B4-9E25388C7158}"/>
              </a:ext>
            </a:extLst>
          </p:cNvPr>
          <p:cNvPicPr>
            <a:picLocks noChangeAspect="1"/>
          </p:cNvPicPr>
          <p:nvPr/>
        </p:nvPicPr>
        <p:blipFill>
          <a:blip r:embed="rId3"/>
          <a:stretch>
            <a:fillRect/>
          </a:stretch>
        </p:blipFill>
        <p:spPr>
          <a:xfrm>
            <a:off x="482321" y="831001"/>
            <a:ext cx="7772400" cy="4312499"/>
          </a:xfrm>
          <a:prstGeom prst="rect">
            <a:avLst/>
          </a:prstGeom>
        </p:spPr>
      </p:pic>
    </p:spTree>
    <p:extLst>
      <p:ext uri="{BB962C8B-B14F-4D97-AF65-F5344CB8AC3E}">
        <p14:creationId xmlns:p14="http://schemas.microsoft.com/office/powerpoint/2010/main" val="25770782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40">
          <a:extLst>
            <a:ext uri="{FF2B5EF4-FFF2-40B4-BE49-F238E27FC236}">
              <a16:creationId xmlns:a16="http://schemas.microsoft.com/office/drawing/2014/main" id="{8732065C-E3F1-68DE-8B68-2F1718C9D0B6}"/>
            </a:ext>
          </a:extLst>
        </p:cNvPr>
        <p:cNvGrpSpPr/>
        <p:nvPr/>
      </p:nvGrpSpPr>
      <p:grpSpPr>
        <a:xfrm>
          <a:off x="0" y="0"/>
          <a:ext cx="0" cy="0"/>
          <a:chOff x="0" y="0"/>
          <a:chExt cx="0" cy="0"/>
        </a:xfrm>
      </p:grpSpPr>
      <p:grpSp>
        <p:nvGrpSpPr>
          <p:cNvPr id="1141" name="Google Shape;1141;p71">
            <a:extLst>
              <a:ext uri="{FF2B5EF4-FFF2-40B4-BE49-F238E27FC236}">
                <a16:creationId xmlns:a16="http://schemas.microsoft.com/office/drawing/2014/main" id="{8FFF7135-EE0F-8FA5-4539-AEA452D1FE2F}"/>
              </a:ext>
            </a:extLst>
          </p:cNvPr>
          <p:cNvGrpSpPr/>
          <p:nvPr/>
        </p:nvGrpSpPr>
        <p:grpSpPr>
          <a:xfrm>
            <a:off x="-77636" y="694000"/>
            <a:ext cx="2105035" cy="4582844"/>
            <a:chOff x="-77636" y="694000"/>
            <a:chExt cx="2105035" cy="4582844"/>
          </a:xfrm>
        </p:grpSpPr>
        <p:sp>
          <p:nvSpPr>
            <p:cNvPr id="1142" name="Google Shape;1142;p71">
              <a:extLst>
                <a:ext uri="{FF2B5EF4-FFF2-40B4-BE49-F238E27FC236}">
                  <a16:creationId xmlns:a16="http://schemas.microsoft.com/office/drawing/2014/main" id="{CC310854-EA60-42C2-E4D6-93FF5904F998}"/>
                </a:ext>
              </a:extLst>
            </p:cNvPr>
            <p:cNvSpPr/>
            <p:nvPr/>
          </p:nvSpPr>
          <p:spPr>
            <a:xfrm flipH="1">
              <a:off x="-77636" y="694000"/>
              <a:ext cx="2105035" cy="4582844"/>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1">
              <a:extLst>
                <a:ext uri="{FF2B5EF4-FFF2-40B4-BE49-F238E27FC236}">
                  <a16:creationId xmlns:a16="http://schemas.microsoft.com/office/drawing/2014/main" id="{C85EA696-0DFA-9680-2FB0-6234DCAF4EFA}"/>
                </a:ext>
              </a:extLst>
            </p:cNvPr>
            <p:cNvSpPr/>
            <p:nvPr/>
          </p:nvSpPr>
          <p:spPr>
            <a:xfrm>
              <a:off x="934200" y="4530750"/>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 name="Google Shape;1144;p71">
            <a:extLst>
              <a:ext uri="{FF2B5EF4-FFF2-40B4-BE49-F238E27FC236}">
                <a16:creationId xmlns:a16="http://schemas.microsoft.com/office/drawing/2014/main" id="{7C39FC49-FD7E-2AAA-DCEB-2DD1797A3728}"/>
              </a:ext>
            </a:extLst>
          </p:cNvPr>
          <p:cNvSpPr txBox="1">
            <a:spLocks noGrp="1"/>
          </p:cNvSpPr>
          <p:nvPr>
            <p:ph type="title"/>
          </p:nvPr>
        </p:nvSpPr>
        <p:spPr>
          <a:xfrm>
            <a:off x="3971525" y="694000"/>
            <a:ext cx="4459500" cy="91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Thanks!</a:t>
            </a:r>
            <a:endParaRPr dirty="0"/>
          </a:p>
        </p:txBody>
      </p:sp>
      <p:sp>
        <p:nvSpPr>
          <p:cNvPr id="1145" name="Google Shape;1145;p71">
            <a:extLst>
              <a:ext uri="{FF2B5EF4-FFF2-40B4-BE49-F238E27FC236}">
                <a16:creationId xmlns:a16="http://schemas.microsoft.com/office/drawing/2014/main" id="{766A791D-601C-FF02-9C0C-ABDEC6326F51}"/>
              </a:ext>
            </a:extLst>
          </p:cNvPr>
          <p:cNvSpPr txBox="1">
            <a:spLocks noGrp="1"/>
          </p:cNvSpPr>
          <p:nvPr>
            <p:ph type="subTitle" idx="1"/>
          </p:nvPr>
        </p:nvSpPr>
        <p:spPr>
          <a:xfrm>
            <a:off x="3971525" y="1694148"/>
            <a:ext cx="4459500" cy="1203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600" b="1" dirty="0">
                <a:latin typeface="Lato" panose="020F0502020204030203" pitchFamily="34" charset="0"/>
                <a:ea typeface="Lato" panose="020F0502020204030203" pitchFamily="34" charset="0"/>
                <a:cs typeface="Lato" panose="020F0502020204030203" pitchFamily="34" charset="0"/>
              </a:rPr>
              <a:t>Do you have any questions?</a:t>
            </a:r>
            <a:endParaRPr sz="1600" b="1" dirty="0">
              <a:latin typeface="Lato" panose="020F0502020204030203" pitchFamily="34" charset="0"/>
              <a:ea typeface="Lato" panose="020F0502020204030203" pitchFamily="34" charset="0"/>
              <a:cs typeface="Lato" panose="020F0502020204030203" pitchFamily="34" charset="0"/>
            </a:endParaRPr>
          </a:p>
        </p:txBody>
      </p:sp>
      <p:grpSp>
        <p:nvGrpSpPr>
          <p:cNvPr id="1158" name="Google Shape;1158;p71">
            <a:extLst>
              <a:ext uri="{FF2B5EF4-FFF2-40B4-BE49-F238E27FC236}">
                <a16:creationId xmlns:a16="http://schemas.microsoft.com/office/drawing/2014/main" id="{072139CB-F8F6-11B7-634C-2878AE96A7DD}"/>
              </a:ext>
            </a:extLst>
          </p:cNvPr>
          <p:cNvGrpSpPr/>
          <p:nvPr/>
        </p:nvGrpSpPr>
        <p:grpSpPr>
          <a:xfrm>
            <a:off x="-456998" y="576802"/>
            <a:ext cx="3630404" cy="3908289"/>
            <a:chOff x="-456998" y="576802"/>
            <a:chExt cx="3630404" cy="3908289"/>
          </a:xfrm>
        </p:grpSpPr>
        <p:grpSp>
          <p:nvGrpSpPr>
            <p:cNvPr id="1159" name="Google Shape;1159;p71">
              <a:extLst>
                <a:ext uri="{FF2B5EF4-FFF2-40B4-BE49-F238E27FC236}">
                  <a16:creationId xmlns:a16="http://schemas.microsoft.com/office/drawing/2014/main" id="{7400B1B2-4B65-ED33-D977-46DAEDC8641A}"/>
                </a:ext>
              </a:extLst>
            </p:cNvPr>
            <p:cNvGrpSpPr/>
            <p:nvPr/>
          </p:nvGrpSpPr>
          <p:grpSpPr>
            <a:xfrm>
              <a:off x="1062892" y="1694251"/>
              <a:ext cx="1784637" cy="1673546"/>
              <a:chOff x="4853900" y="2248400"/>
              <a:chExt cx="503225" cy="471900"/>
            </a:xfrm>
          </p:grpSpPr>
          <p:sp>
            <p:nvSpPr>
              <p:cNvPr id="1160" name="Google Shape;1160;p71">
                <a:extLst>
                  <a:ext uri="{FF2B5EF4-FFF2-40B4-BE49-F238E27FC236}">
                    <a16:creationId xmlns:a16="http://schemas.microsoft.com/office/drawing/2014/main" id="{7509C024-33DF-1843-106E-CF1801393E78}"/>
                  </a:ext>
                </a:extLst>
              </p:cNvPr>
              <p:cNvSpPr/>
              <p:nvPr/>
            </p:nvSpPr>
            <p:spPr>
              <a:xfrm>
                <a:off x="4940950" y="2248400"/>
                <a:ext cx="156525" cy="471900"/>
              </a:xfrm>
              <a:custGeom>
                <a:avLst/>
                <a:gdLst/>
                <a:ahLst/>
                <a:cxnLst/>
                <a:rect l="l" t="t" r="r" b="b"/>
                <a:pathLst>
                  <a:path w="6261" h="18876" fill="none" extrusionOk="0">
                    <a:moveTo>
                      <a:pt x="3655" y="3581"/>
                    </a:moveTo>
                    <a:cubicBezTo>
                      <a:pt x="4882" y="4006"/>
                      <a:pt x="4559" y="6211"/>
                      <a:pt x="2403" y="5934"/>
                    </a:cubicBezTo>
                    <a:cubicBezTo>
                      <a:pt x="253" y="5660"/>
                      <a:pt x="1" y="2153"/>
                      <a:pt x="2403" y="1077"/>
                    </a:cubicBezTo>
                    <a:cubicBezTo>
                      <a:pt x="4811" y="1"/>
                      <a:pt x="6260" y="1678"/>
                      <a:pt x="6260" y="1678"/>
                    </a:cubicBezTo>
                    <a:lnTo>
                      <a:pt x="6260" y="17529"/>
                    </a:lnTo>
                    <a:cubicBezTo>
                      <a:pt x="6260" y="17529"/>
                      <a:pt x="4490" y="18875"/>
                      <a:pt x="2670" y="17799"/>
                    </a:cubicBezTo>
                    <a:cubicBezTo>
                      <a:pt x="2670" y="17799"/>
                      <a:pt x="1493" y="17097"/>
                      <a:pt x="1645" y="15702"/>
                    </a:cubicBezTo>
                    <a:cubicBezTo>
                      <a:pt x="1796" y="14309"/>
                      <a:pt x="3476" y="14414"/>
                      <a:pt x="3476" y="15410"/>
                    </a:cubicBezTo>
                    <a:cubicBezTo>
                      <a:pt x="3476" y="16263"/>
                      <a:pt x="2505" y="15996"/>
                      <a:pt x="2505" y="1599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1">
                <a:extLst>
                  <a:ext uri="{FF2B5EF4-FFF2-40B4-BE49-F238E27FC236}">
                    <a16:creationId xmlns:a16="http://schemas.microsoft.com/office/drawing/2014/main" id="{312C68E4-8DF5-3BA5-B564-8D65B6CCBAB0}"/>
                  </a:ext>
                </a:extLst>
              </p:cNvPr>
              <p:cNvSpPr/>
              <p:nvPr/>
            </p:nvSpPr>
            <p:spPr>
              <a:xfrm>
                <a:off x="4853900" y="2328900"/>
                <a:ext cx="104425" cy="143575"/>
              </a:xfrm>
              <a:custGeom>
                <a:avLst/>
                <a:gdLst/>
                <a:ahLst/>
                <a:cxnLst/>
                <a:rect l="l" t="t" r="r" b="b"/>
                <a:pathLst>
                  <a:path w="4177" h="5743" fill="none" extrusionOk="0">
                    <a:moveTo>
                      <a:pt x="4177" y="502"/>
                    </a:moveTo>
                    <a:cubicBezTo>
                      <a:pt x="4177" y="502"/>
                      <a:pt x="2345" y="1"/>
                      <a:pt x="1263" y="1523"/>
                    </a:cubicBezTo>
                    <a:cubicBezTo>
                      <a:pt x="0" y="3286"/>
                      <a:pt x="1043" y="5743"/>
                      <a:pt x="2831" y="5729"/>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1">
                <a:extLst>
                  <a:ext uri="{FF2B5EF4-FFF2-40B4-BE49-F238E27FC236}">
                    <a16:creationId xmlns:a16="http://schemas.microsoft.com/office/drawing/2014/main" id="{E6019F35-3BB4-F8A3-132C-7B2EA0323748}"/>
                  </a:ext>
                </a:extLst>
              </p:cNvPr>
              <p:cNvSpPr/>
              <p:nvPr/>
            </p:nvSpPr>
            <p:spPr>
              <a:xfrm>
                <a:off x="4887150" y="2544325"/>
                <a:ext cx="94675" cy="117575"/>
              </a:xfrm>
              <a:custGeom>
                <a:avLst/>
                <a:gdLst/>
                <a:ahLst/>
                <a:cxnLst/>
                <a:rect l="l" t="t" r="r" b="b"/>
                <a:pathLst>
                  <a:path w="3787" h="4703" fill="none" extrusionOk="0">
                    <a:moveTo>
                      <a:pt x="3786" y="4239"/>
                    </a:moveTo>
                    <a:cubicBezTo>
                      <a:pt x="3786" y="4239"/>
                      <a:pt x="1814" y="4702"/>
                      <a:pt x="818" y="3321"/>
                    </a:cubicBezTo>
                    <a:cubicBezTo>
                      <a:pt x="1" y="2192"/>
                      <a:pt x="465" y="1"/>
                      <a:pt x="2451" y="16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1">
                <a:extLst>
                  <a:ext uri="{FF2B5EF4-FFF2-40B4-BE49-F238E27FC236}">
                    <a16:creationId xmlns:a16="http://schemas.microsoft.com/office/drawing/2014/main" id="{0B139593-ABC3-47B5-D7BD-A254E2D97C45}"/>
                  </a:ext>
                </a:extLst>
              </p:cNvPr>
              <p:cNvSpPr/>
              <p:nvPr/>
            </p:nvSpPr>
            <p:spPr>
              <a:xfrm>
                <a:off x="4872425" y="2462400"/>
                <a:ext cx="39325" cy="97950"/>
              </a:xfrm>
              <a:custGeom>
                <a:avLst/>
                <a:gdLst/>
                <a:ahLst/>
                <a:cxnLst/>
                <a:rect l="l" t="t" r="r" b="b"/>
                <a:pathLst>
                  <a:path w="1573" h="3918" fill="none" extrusionOk="0">
                    <a:moveTo>
                      <a:pt x="935" y="0"/>
                    </a:moveTo>
                    <a:cubicBezTo>
                      <a:pt x="935" y="0"/>
                      <a:pt x="0" y="640"/>
                      <a:pt x="111" y="2159"/>
                    </a:cubicBezTo>
                    <a:cubicBezTo>
                      <a:pt x="223" y="3713"/>
                      <a:pt x="1572" y="3918"/>
                      <a:pt x="1572" y="391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1">
                <a:extLst>
                  <a:ext uri="{FF2B5EF4-FFF2-40B4-BE49-F238E27FC236}">
                    <a16:creationId xmlns:a16="http://schemas.microsoft.com/office/drawing/2014/main" id="{81CB44C9-BE8C-53D0-5895-F32C70105505}"/>
                  </a:ext>
                </a:extLst>
              </p:cNvPr>
              <p:cNvSpPr/>
              <p:nvPr/>
            </p:nvSpPr>
            <p:spPr>
              <a:xfrm>
                <a:off x="4995100" y="2456175"/>
                <a:ext cx="63425" cy="46450"/>
              </a:xfrm>
              <a:custGeom>
                <a:avLst/>
                <a:gdLst/>
                <a:ahLst/>
                <a:cxnLst/>
                <a:rect l="l" t="t" r="r" b="b"/>
                <a:pathLst>
                  <a:path w="2537" h="1858" fill="none" extrusionOk="0">
                    <a:moveTo>
                      <a:pt x="0" y="1282"/>
                    </a:moveTo>
                    <a:cubicBezTo>
                      <a:pt x="0" y="1282"/>
                      <a:pt x="1903" y="1857"/>
                      <a:pt x="2537" y="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1">
                <a:extLst>
                  <a:ext uri="{FF2B5EF4-FFF2-40B4-BE49-F238E27FC236}">
                    <a16:creationId xmlns:a16="http://schemas.microsoft.com/office/drawing/2014/main" id="{DF486C1A-3988-DA31-A1B6-3AD9CC7C6BD9}"/>
                  </a:ext>
                </a:extLst>
              </p:cNvPr>
              <p:cNvSpPr/>
              <p:nvPr/>
            </p:nvSpPr>
            <p:spPr>
              <a:xfrm>
                <a:off x="5034475" y="2485400"/>
                <a:ext cx="40875" cy="67325"/>
              </a:xfrm>
              <a:custGeom>
                <a:avLst/>
                <a:gdLst/>
                <a:ahLst/>
                <a:cxnLst/>
                <a:rect l="l" t="t" r="r" b="b"/>
                <a:pathLst>
                  <a:path w="1635" h="2693" fill="none" extrusionOk="0">
                    <a:moveTo>
                      <a:pt x="1" y="1"/>
                    </a:moveTo>
                    <a:cubicBezTo>
                      <a:pt x="1" y="1"/>
                      <a:pt x="1634" y="761"/>
                      <a:pt x="814" y="2692"/>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1">
                <a:extLst>
                  <a:ext uri="{FF2B5EF4-FFF2-40B4-BE49-F238E27FC236}">
                    <a16:creationId xmlns:a16="http://schemas.microsoft.com/office/drawing/2014/main" id="{F157BDEE-891E-4CFD-3B0E-8ECC960909E4}"/>
                  </a:ext>
                </a:extLst>
              </p:cNvPr>
              <p:cNvSpPr/>
              <p:nvPr/>
            </p:nvSpPr>
            <p:spPr>
              <a:xfrm>
                <a:off x="5113650" y="2248400"/>
                <a:ext cx="156525" cy="471900"/>
              </a:xfrm>
              <a:custGeom>
                <a:avLst/>
                <a:gdLst/>
                <a:ahLst/>
                <a:cxnLst/>
                <a:rect l="l" t="t" r="r" b="b"/>
                <a:pathLst>
                  <a:path w="6261" h="18876" fill="none" extrusionOk="0">
                    <a:moveTo>
                      <a:pt x="2601" y="3581"/>
                    </a:moveTo>
                    <a:cubicBezTo>
                      <a:pt x="1375" y="4006"/>
                      <a:pt x="1702" y="6211"/>
                      <a:pt x="3853" y="5934"/>
                    </a:cubicBezTo>
                    <a:cubicBezTo>
                      <a:pt x="6008" y="5660"/>
                      <a:pt x="6260" y="2153"/>
                      <a:pt x="3853" y="1077"/>
                    </a:cubicBezTo>
                    <a:cubicBezTo>
                      <a:pt x="1450" y="1"/>
                      <a:pt x="0" y="1678"/>
                      <a:pt x="0" y="1678"/>
                    </a:cubicBezTo>
                    <a:lnTo>
                      <a:pt x="0" y="17529"/>
                    </a:lnTo>
                    <a:cubicBezTo>
                      <a:pt x="0" y="17529"/>
                      <a:pt x="1767" y="18875"/>
                      <a:pt x="3587" y="17799"/>
                    </a:cubicBezTo>
                    <a:cubicBezTo>
                      <a:pt x="3587" y="17799"/>
                      <a:pt x="4764" y="17097"/>
                      <a:pt x="4616" y="15702"/>
                    </a:cubicBezTo>
                    <a:cubicBezTo>
                      <a:pt x="4465" y="14309"/>
                      <a:pt x="2781" y="14414"/>
                      <a:pt x="2781" y="15410"/>
                    </a:cubicBezTo>
                    <a:cubicBezTo>
                      <a:pt x="2781" y="16263"/>
                      <a:pt x="3756" y="15996"/>
                      <a:pt x="3756" y="1599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1">
                <a:extLst>
                  <a:ext uri="{FF2B5EF4-FFF2-40B4-BE49-F238E27FC236}">
                    <a16:creationId xmlns:a16="http://schemas.microsoft.com/office/drawing/2014/main" id="{657B72DF-7061-735E-9882-AFF879364C9E}"/>
                  </a:ext>
                </a:extLst>
              </p:cNvPr>
              <p:cNvSpPr/>
              <p:nvPr/>
            </p:nvSpPr>
            <p:spPr>
              <a:xfrm>
                <a:off x="5252775" y="2328900"/>
                <a:ext cx="104350" cy="143575"/>
              </a:xfrm>
              <a:custGeom>
                <a:avLst/>
                <a:gdLst/>
                <a:ahLst/>
                <a:cxnLst/>
                <a:rect l="l" t="t" r="r" b="b"/>
                <a:pathLst>
                  <a:path w="4174" h="5743" fill="none" extrusionOk="0">
                    <a:moveTo>
                      <a:pt x="1" y="502"/>
                    </a:moveTo>
                    <a:cubicBezTo>
                      <a:pt x="1" y="502"/>
                      <a:pt x="1828" y="1"/>
                      <a:pt x="2915" y="1523"/>
                    </a:cubicBezTo>
                    <a:cubicBezTo>
                      <a:pt x="4174" y="3286"/>
                      <a:pt x="3131" y="5743"/>
                      <a:pt x="1346" y="5729"/>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1">
                <a:extLst>
                  <a:ext uri="{FF2B5EF4-FFF2-40B4-BE49-F238E27FC236}">
                    <a16:creationId xmlns:a16="http://schemas.microsoft.com/office/drawing/2014/main" id="{A4EAB349-D748-6FD7-4ADD-6B9F704CD11E}"/>
                  </a:ext>
                </a:extLst>
              </p:cNvPr>
              <p:cNvSpPr/>
              <p:nvPr/>
            </p:nvSpPr>
            <p:spPr>
              <a:xfrm>
                <a:off x="5229200" y="2544325"/>
                <a:ext cx="94750" cy="117575"/>
              </a:xfrm>
              <a:custGeom>
                <a:avLst/>
                <a:gdLst/>
                <a:ahLst/>
                <a:cxnLst/>
                <a:rect l="l" t="t" r="r" b="b"/>
                <a:pathLst>
                  <a:path w="3790" h="4703" fill="none" extrusionOk="0">
                    <a:moveTo>
                      <a:pt x="1" y="4239"/>
                    </a:moveTo>
                    <a:cubicBezTo>
                      <a:pt x="1" y="4239"/>
                      <a:pt x="1977" y="4702"/>
                      <a:pt x="2973" y="3321"/>
                    </a:cubicBezTo>
                    <a:cubicBezTo>
                      <a:pt x="3790" y="2192"/>
                      <a:pt x="3322" y="1"/>
                      <a:pt x="1336" y="16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1">
                <a:extLst>
                  <a:ext uri="{FF2B5EF4-FFF2-40B4-BE49-F238E27FC236}">
                    <a16:creationId xmlns:a16="http://schemas.microsoft.com/office/drawing/2014/main" id="{3DD5C3EC-C946-D24B-4F3A-2A379D3C5633}"/>
                  </a:ext>
                </a:extLst>
              </p:cNvPr>
              <p:cNvSpPr/>
              <p:nvPr/>
            </p:nvSpPr>
            <p:spPr>
              <a:xfrm>
                <a:off x="5299375" y="2462400"/>
                <a:ext cx="39250" cy="97950"/>
              </a:xfrm>
              <a:custGeom>
                <a:avLst/>
                <a:gdLst/>
                <a:ahLst/>
                <a:cxnLst/>
                <a:rect l="l" t="t" r="r" b="b"/>
                <a:pathLst>
                  <a:path w="1570" h="3918" fill="none" extrusionOk="0">
                    <a:moveTo>
                      <a:pt x="637" y="0"/>
                    </a:moveTo>
                    <a:cubicBezTo>
                      <a:pt x="637" y="0"/>
                      <a:pt x="1569" y="640"/>
                      <a:pt x="1461" y="2159"/>
                    </a:cubicBezTo>
                    <a:cubicBezTo>
                      <a:pt x="1345" y="3713"/>
                      <a:pt x="0" y="3918"/>
                      <a:pt x="0" y="391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1">
                <a:extLst>
                  <a:ext uri="{FF2B5EF4-FFF2-40B4-BE49-F238E27FC236}">
                    <a16:creationId xmlns:a16="http://schemas.microsoft.com/office/drawing/2014/main" id="{B175A1AE-7DE0-F514-C532-FFEC6D782FF7}"/>
                  </a:ext>
                </a:extLst>
              </p:cNvPr>
              <p:cNvSpPr/>
              <p:nvPr/>
            </p:nvSpPr>
            <p:spPr>
              <a:xfrm>
                <a:off x="5152500" y="2456175"/>
                <a:ext cx="63425" cy="46450"/>
              </a:xfrm>
              <a:custGeom>
                <a:avLst/>
                <a:gdLst/>
                <a:ahLst/>
                <a:cxnLst/>
                <a:rect l="l" t="t" r="r" b="b"/>
                <a:pathLst>
                  <a:path w="2537" h="1858" fill="none" extrusionOk="0">
                    <a:moveTo>
                      <a:pt x="2536" y="1282"/>
                    </a:moveTo>
                    <a:cubicBezTo>
                      <a:pt x="2536" y="1282"/>
                      <a:pt x="633" y="1857"/>
                      <a:pt x="0" y="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1">
                <a:extLst>
                  <a:ext uri="{FF2B5EF4-FFF2-40B4-BE49-F238E27FC236}">
                    <a16:creationId xmlns:a16="http://schemas.microsoft.com/office/drawing/2014/main" id="{2BEDA339-98C2-1795-4F4F-ACFFD4BDF4F2}"/>
                  </a:ext>
                </a:extLst>
              </p:cNvPr>
              <p:cNvSpPr/>
              <p:nvPr/>
            </p:nvSpPr>
            <p:spPr>
              <a:xfrm>
                <a:off x="5135775" y="2485400"/>
                <a:ext cx="40850" cy="67325"/>
              </a:xfrm>
              <a:custGeom>
                <a:avLst/>
                <a:gdLst/>
                <a:ahLst/>
                <a:cxnLst/>
                <a:rect l="l" t="t" r="r" b="b"/>
                <a:pathLst>
                  <a:path w="1634" h="2693" fill="none" extrusionOk="0">
                    <a:moveTo>
                      <a:pt x="1634" y="1"/>
                    </a:moveTo>
                    <a:cubicBezTo>
                      <a:pt x="1634" y="1"/>
                      <a:pt x="0" y="761"/>
                      <a:pt x="820" y="2692"/>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71">
              <a:extLst>
                <a:ext uri="{FF2B5EF4-FFF2-40B4-BE49-F238E27FC236}">
                  <a16:creationId xmlns:a16="http://schemas.microsoft.com/office/drawing/2014/main" id="{6CC25C2F-E67D-D663-5215-E9DBC4B19775}"/>
                </a:ext>
              </a:extLst>
            </p:cNvPr>
            <p:cNvGrpSpPr/>
            <p:nvPr/>
          </p:nvGrpSpPr>
          <p:grpSpPr>
            <a:xfrm flipH="1">
              <a:off x="-456998" y="576802"/>
              <a:ext cx="3630404" cy="1179339"/>
              <a:chOff x="5363575" y="1526000"/>
              <a:chExt cx="627750" cy="203925"/>
            </a:xfrm>
          </p:grpSpPr>
          <p:sp>
            <p:nvSpPr>
              <p:cNvPr id="1173" name="Google Shape;1173;p71">
                <a:extLst>
                  <a:ext uri="{FF2B5EF4-FFF2-40B4-BE49-F238E27FC236}">
                    <a16:creationId xmlns:a16="http://schemas.microsoft.com/office/drawing/2014/main" id="{213140DC-CE81-3C4E-5FAE-0372B3581D37}"/>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1">
                <a:extLst>
                  <a:ext uri="{FF2B5EF4-FFF2-40B4-BE49-F238E27FC236}">
                    <a16:creationId xmlns:a16="http://schemas.microsoft.com/office/drawing/2014/main" id="{61512E04-E3A1-2E79-FC05-43929BE5DA49}"/>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1">
                <a:extLst>
                  <a:ext uri="{FF2B5EF4-FFF2-40B4-BE49-F238E27FC236}">
                    <a16:creationId xmlns:a16="http://schemas.microsoft.com/office/drawing/2014/main" id="{530A9AD4-7693-B69F-E7B6-9739B362E3BA}"/>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1">
                <a:extLst>
                  <a:ext uri="{FF2B5EF4-FFF2-40B4-BE49-F238E27FC236}">
                    <a16:creationId xmlns:a16="http://schemas.microsoft.com/office/drawing/2014/main" id="{41B818FA-B8C9-08B2-AB8A-F1B6D1730CF2}"/>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1">
                <a:extLst>
                  <a:ext uri="{FF2B5EF4-FFF2-40B4-BE49-F238E27FC236}">
                    <a16:creationId xmlns:a16="http://schemas.microsoft.com/office/drawing/2014/main" id="{076173B4-CB34-89E9-4052-33E161F58100}"/>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1">
                <a:extLst>
                  <a:ext uri="{FF2B5EF4-FFF2-40B4-BE49-F238E27FC236}">
                    <a16:creationId xmlns:a16="http://schemas.microsoft.com/office/drawing/2014/main" id="{F34E3D6F-2D54-034F-D93A-78505EAD261B}"/>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1">
                <a:extLst>
                  <a:ext uri="{FF2B5EF4-FFF2-40B4-BE49-F238E27FC236}">
                    <a16:creationId xmlns:a16="http://schemas.microsoft.com/office/drawing/2014/main" id="{CBD71934-9559-2938-4D0F-8E35DDAAB9DD}"/>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1">
                <a:extLst>
                  <a:ext uri="{FF2B5EF4-FFF2-40B4-BE49-F238E27FC236}">
                    <a16:creationId xmlns:a16="http://schemas.microsoft.com/office/drawing/2014/main" id="{30030101-7E11-DDA4-749A-B9035137E54B}"/>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1">
                <a:extLst>
                  <a:ext uri="{FF2B5EF4-FFF2-40B4-BE49-F238E27FC236}">
                    <a16:creationId xmlns:a16="http://schemas.microsoft.com/office/drawing/2014/main" id="{58221E42-626E-1C09-A4F3-AA4056C5740B}"/>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71">
              <a:extLst>
                <a:ext uri="{FF2B5EF4-FFF2-40B4-BE49-F238E27FC236}">
                  <a16:creationId xmlns:a16="http://schemas.microsoft.com/office/drawing/2014/main" id="{911B6470-92E1-2E5B-2D03-4C0EA731A582}"/>
                </a:ext>
              </a:extLst>
            </p:cNvPr>
            <p:cNvGrpSpPr/>
            <p:nvPr/>
          </p:nvGrpSpPr>
          <p:grpSpPr>
            <a:xfrm rot="10800000">
              <a:off x="-456998" y="3305752"/>
              <a:ext cx="3630404" cy="1179339"/>
              <a:chOff x="5363575" y="1526000"/>
              <a:chExt cx="627750" cy="203925"/>
            </a:xfrm>
          </p:grpSpPr>
          <p:sp>
            <p:nvSpPr>
              <p:cNvPr id="1183" name="Google Shape;1183;p71">
                <a:extLst>
                  <a:ext uri="{FF2B5EF4-FFF2-40B4-BE49-F238E27FC236}">
                    <a16:creationId xmlns:a16="http://schemas.microsoft.com/office/drawing/2014/main" id="{BA5C6AA3-9E09-E8EE-68A8-D8FA341F8727}"/>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1">
                <a:extLst>
                  <a:ext uri="{FF2B5EF4-FFF2-40B4-BE49-F238E27FC236}">
                    <a16:creationId xmlns:a16="http://schemas.microsoft.com/office/drawing/2014/main" id="{947B74A5-0AE8-8F0F-F50B-CF77A7AD79C1}"/>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1">
                <a:extLst>
                  <a:ext uri="{FF2B5EF4-FFF2-40B4-BE49-F238E27FC236}">
                    <a16:creationId xmlns:a16="http://schemas.microsoft.com/office/drawing/2014/main" id="{C3653B71-8F7F-4747-B551-05ED2377879C}"/>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1">
                <a:extLst>
                  <a:ext uri="{FF2B5EF4-FFF2-40B4-BE49-F238E27FC236}">
                    <a16:creationId xmlns:a16="http://schemas.microsoft.com/office/drawing/2014/main" id="{1A17E449-9D21-12CD-378E-255F75C043BD}"/>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1">
                <a:extLst>
                  <a:ext uri="{FF2B5EF4-FFF2-40B4-BE49-F238E27FC236}">
                    <a16:creationId xmlns:a16="http://schemas.microsoft.com/office/drawing/2014/main" id="{3E485558-CC08-E0EB-25B7-E1A122CC7F99}"/>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1">
                <a:extLst>
                  <a:ext uri="{FF2B5EF4-FFF2-40B4-BE49-F238E27FC236}">
                    <a16:creationId xmlns:a16="http://schemas.microsoft.com/office/drawing/2014/main" id="{14F10686-3A2C-5782-5D42-902DF7D15B54}"/>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1">
                <a:extLst>
                  <a:ext uri="{FF2B5EF4-FFF2-40B4-BE49-F238E27FC236}">
                    <a16:creationId xmlns:a16="http://schemas.microsoft.com/office/drawing/2014/main" id="{19F85E0F-F23C-8A36-1288-E4E1289C6D73}"/>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1">
                <a:extLst>
                  <a:ext uri="{FF2B5EF4-FFF2-40B4-BE49-F238E27FC236}">
                    <a16:creationId xmlns:a16="http://schemas.microsoft.com/office/drawing/2014/main" id="{B02C7F88-E0E4-E291-1213-6E0D2A47A0F2}"/>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1">
                <a:extLst>
                  <a:ext uri="{FF2B5EF4-FFF2-40B4-BE49-F238E27FC236}">
                    <a16:creationId xmlns:a16="http://schemas.microsoft.com/office/drawing/2014/main" id="{6411ABC2-3AFE-7B14-C0C5-B3102A1D2570}"/>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 name="Google Shape;1192;p71">
            <a:extLst>
              <a:ext uri="{FF2B5EF4-FFF2-40B4-BE49-F238E27FC236}">
                <a16:creationId xmlns:a16="http://schemas.microsoft.com/office/drawing/2014/main" id="{8FB8C003-E440-2FEB-DE48-189DD97E213A}"/>
              </a:ext>
            </a:extLst>
          </p:cNvPr>
          <p:cNvGrpSpPr/>
          <p:nvPr/>
        </p:nvGrpSpPr>
        <p:grpSpPr>
          <a:xfrm>
            <a:off x="841033" y="1996049"/>
            <a:ext cx="2379887" cy="1258930"/>
            <a:chOff x="5378158" y="3158452"/>
            <a:chExt cx="2379887" cy="1258930"/>
          </a:xfrm>
        </p:grpSpPr>
        <p:sp>
          <p:nvSpPr>
            <p:cNvPr id="1193" name="Google Shape;1193;p71">
              <a:extLst>
                <a:ext uri="{FF2B5EF4-FFF2-40B4-BE49-F238E27FC236}">
                  <a16:creationId xmlns:a16="http://schemas.microsoft.com/office/drawing/2014/main" id="{1B1AC670-A97E-7180-0475-DC10814E0B58}"/>
                </a:ext>
              </a:extLst>
            </p:cNvPr>
            <p:cNvSpPr/>
            <p:nvPr/>
          </p:nvSpPr>
          <p:spPr>
            <a:xfrm>
              <a:off x="7501551" y="3158452"/>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1">
              <a:extLst>
                <a:ext uri="{FF2B5EF4-FFF2-40B4-BE49-F238E27FC236}">
                  <a16:creationId xmlns:a16="http://schemas.microsoft.com/office/drawing/2014/main" id="{EBE6FE38-6EDB-B706-C064-3D10B53C805A}"/>
                </a:ext>
              </a:extLst>
            </p:cNvPr>
            <p:cNvSpPr/>
            <p:nvPr/>
          </p:nvSpPr>
          <p:spPr>
            <a:xfrm>
              <a:off x="5378158" y="4300675"/>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591195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41"/>
          <p:cNvSpPr txBox="1">
            <a:spLocks noGrp="1"/>
          </p:cNvSpPr>
          <p:nvPr>
            <p:ph type="title"/>
          </p:nvPr>
        </p:nvSpPr>
        <p:spPr>
          <a:xfrm>
            <a:off x="3206558" y="1922858"/>
            <a:ext cx="5489876" cy="1608859"/>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Project Overview</a:t>
            </a:r>
            <a:endParaRPr dirty="0"/>
          </a:p>
        </p:txBody>
      </p:sp>
      <p:sp>
        <p:nvSpPr>
          <p:cNvPr id="407" name="Google Shape;407;p41"/>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409" name="Google Shape;409;p41"/>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p:cNvGrpSpPr/>
          <p:nvPr/>
        </p:nvGrpSpPr>
        <p:grpSpPr>
          <a:xfrm>
            <a:off x="-744650" y="2761818"/>
            <a:ext cx="3494036" cy="2755173"/>
            <a:chOff x="-744650" y="2761818"/>
            <a:chExt cx="3494036" cy="2755173"/>
          </a:xfrm>
        </p:grpSpPr>
        <p:sp>
          <p:nvSpPr>
            <p:cNvPr id="411" name="Google Shape;411;p41"/>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p:cNvGrpSpPr/>
            <p:nvPr/>
          </p:nvGrpSpPr>
          <p:grpSpPr>
            <a:xfrm>
              <a:off x="-427450" y="2761818"/>
              <a:ext cx="1454320" cy="1280400"/>
              <a:chOff x="5917100" y="2092158"/>
              <a:chExt cx="1102175" cy="970367"/>
            </a:xfrm>
          </p:grpSpPr>
          <p:sp>
            <p:nvSpPr>
              <p:cNvPr id="413" name="Google Shape;413;p41"/>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p:cNvGrpSpPr/>
          <p:nvPr/>
        </p:nvGrpSpPr>
        <p:grpSpPr>
          <a:xfrm>
            <a:off x="202" y="459777"/>
            <a:ext cx="3630404" cy="3979613"/>
            <a:chOff x="202" y="459777"/>
            <a:chExt cx="3630404" cy="3979613"/>
          </a:xfrm>
        </p:grpSpPr>
        <p:grpSp>
          <p:nvGrpSpPr>
            <p:cNvPr id="420" name="Google Shape;420;p41"/>
            <p:cNvGrpSpPr/>
            <p:nvPr/>
          </p:nvGrpSpPr>
          <p:grpSpPr>
            <a:xfrm>
              <a:off x="202" y="459777"/>
              <a:ext cx="3630404" cy="3979613"/>
              <a:chOff x="202" y="459777"/>
              <a:chExt cx="3630404" cy="3979613"/>
            </a:xfrm>
          </p:grpSpPr>
          <p:grpSp>
            <p:nvGrpSpPr>
              <p:cNvPr id="421" name="Google Shape;421;p41"/>
              <p:cNvGrpSpPr/>
              <p:nvPr/>
            </p:nvGrpSpPr>
            <p:grpSpPr>
              <a:xfrm flipH="1">
                <a:off x="202" y="459777"/>
                <a:ext cx="3630404" cy="1179339"/>
                <a:chOff x="5363575" y="1526000"/>
                <a:chExt cx="627750" cy="203925"/>
              </a:xfrm>
            </p:grpSpPr>
            <p:sp>
              <p:nvSpPr>
                <p:cNvPr id="422" name="Google Shape;422;p41"/>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p:cNvGrpSpPr/>
              <p:nvPr/>
            </p:nvGrpSpPr>
            <p:grpSpPr>
              <a:xfrm>
                <a:off x="1381183" y="1655245"/>
                <a:ext cx="2014815" cy="1337192"/>
                <a:chOff x="752650" y="1170200"/>
                <a:chExt cx="3706430" cy="2459882"/>
              </a:xfrm>
            </p:grpSpPr>
            <p:sp>
              <p:nvSpPr>
                <p:cNvPr id="432" name="Google Shape;432;p41"/>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p:cNvGrpSpPr/>
              <p:nvPr/>
            </p:nvGrpSpPr>
            <p:grpSpPr>
              <a:xfrm rot="10800000">
                <a:off x="202" y="3260051"/>
                <a:ext cx="3630404" cy="1179339"/>
                <a:chOff x="5363575" y="1526000"/>
                <a:chExt cx="627750" cy="203925"/>
              </a:xfrm>
            </p:grpSpPr>
            <p:sp>
              <p:nvSpPr>
                <p:cNvPr id="435" name="Google Shape;435;p41"/>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0"/>
          <p:cNvSpPr txBox="1">
            <a:spLocks noGrp="1"/>
          </p:cNvSpPr>
          <p:nvPr>
            <p:ph type="title"/>
          </p:nvPr>
        </p:nvSpPr>
        <p:spPr>
          <a:xfrm>
            <a:off x="978195" y="898463"/>
            <a:ext cx="6549655" cy="143019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t>Project Overview</a:t>
            </a:r>
            <a:endParaRPr sz="6000" dirty="0"/>
          </a:p>
        </p:txBody>
      </p:sp>
      <p:sp>
        <p:nvSpPr>
          <p:cNvPr id="386" name="Google Shape;386;p40"/>
          <p:cNvSpPr txBox="1">
            <a:spLocks noGrp="1"/>
          </p:cNvSpPr>
          <p:nvPr>
            <p:ph type="subTitle" idx="1"/>
          </p:nvPr>
        </p:nvSpPr>
        <p:spPr>
          <a:xfrm>
            <a:off x="1275907" y="2756475"/>
            <a:ext cx="6362031" cy="1959225"/>
          </a:xfrm>
          <a:prstGeom prst="rect">
            <a:avLst/>
          </a:prstGeom>
        </p:spPr>
        <p:txBody>
          <a:bodyPr spcFirstLastPara="1" wrap="square" lIns="91425" tIns="91425" rIns="91425" bIns="91425" anchor="t" anchorCtr="0">
            <a:noAutofit/>
          </a:bodyPr>
          <a:lstStyle/>
          <a:p>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This project uses mental health survey data from Kaggle to develop an end-to-end data engineering.</a:t>
            </a:r>
          </a:p>
          <a:p>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Objective: Implement data engineering processes such as ETL, database integration, and web development using Flask.</a:t>
            </a:r>
          </a:p>
        </p:txBody>
      </p:sp>
      <p:grpSp>
        <p:nvGrpSpPr>
          <p:cNvPr id="387" name="Google Shape;387;p40"/>
          <p:cNvGrpSpPr/>
          <p:nvPr/>
        </p:nvGrpSpPr>
        <p:grpSpPr>
          <a:xfrm>
            <a:off x="1" y="3079550"/>
            <a:ext cx="2760336" cy="2063960"/>
            <a:chOff x="1" y="3079550"/>
            <a:chExt cx="2760336" cy="2063960"/>
          </a:xfrm>
        </p:grpSpPr>
        <p:sp>
          <p:nvSpPr>
            <p:cNvPr id="388" name="Google Shape;388;p40"/>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p:cNvGrpSpPr/>
          <p:nvPr/>
        </p:nvGrpSpPr>
        <p:grpSpPr>
          <a:xfrm>
            <a:off x="116561" y="-2407744"/>
            <a:ext cx="5083998" cy="4736409"/>
            <a:chOff x="-5" y="-2480476"/>
            <a:chExt cx="5083998" cy="4736409"/>
          </a:xfrm>
        </p:grpSpPr>
        <p:sp>
          <p:nvSpPr>
            <p:cNvPr id="391" name="Google Shape;391;p40"/>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p:cNvGrpSpPr/>
          <p:nvPr/>
        </p:nvGrpSpPr>
        <p:grpSpPr>
          <a:xfrm>
            <a:off x="7847177" y="539500"/>
            <a:ext cx="1438515" cy="4655401"/>
            <a:chOff x="7847177" y="539500"/>
            <a:chExt cx="1438515" cy="4655401"/>
          </a:xfrm>
        </p:grpSpPr>
        <p:sp>
          <p:nvSpPr>
            <p:cNvPr id="394" name="Google Shape;394;p40"/>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p:cNvGrpSpPr/>
            <p:nvPr/>
          </p:nvGrpSpPr>
          <p:grpSpPr>
            <a:xfrm rot="-5400000">
              <a:off x="7918228" y="3827437"/>
              <a:ext cx="1454430" cy="1280497"/>
              <a:chOff x="5917100" y="2092158"/>
              <a:chExt cx="1102175" cy="970367"/>
            </a:xfrm>
          </p:grpSpPr>
          <p:sp>
            <p:nvSpPr>
              <p:cNvPr id="396" name="Google Shape;396;p40"/>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63629B85-5D6E-7BFA-153F-895C93A89372}"/>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CDC8713B-7831-A27E-D02F-734E503A75E5}"/>
              </a:ext>
            </a:extLst>
          </p:cNvPr>
          <p:cNvSpPr txBox="1">
            <a:spLocks noGrp="1"/>
          </p:cNvSpPr>
          <p:nvPr>
            <p:ph type="title"/>
          </p:nvPr>
        </p:nvSpPr>
        <p:spPr>
          <a:xfrm>
            <a:off x="3278843" y="2194525"/>
            <a:ext cx="5567446" cy="1847694"/>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Data Cleaning Process</a:t>
            </a:r>
            <a:endParaRPr dirty="0"/>
          </a:p>
        </p:txBody>
      </p:sp>
      <p:sp>
        <p:nvSpPr>
          <p:cNvPr id="407" name="Google Shape;407;p41">
            <a:extLst>
              <a:ext uri="{FF2B5EF4-FFF2-40B4-BE49-F238E27FC236}">
                <a16:creationId xmlns:a16="http://schemas.microsoft.com/office/drawing/2014/main" id="{A6BA9277-1B11-21F9-7EDE-4332ADD44323}"/>
              </a:ext>
            </a:extLst>
          </p:cNvPr>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409" name="Google Shape;409;p41">
            <a:extLst>
              <a:ext uri="{FF2B5EF4-FFF2-40B4-BE49-F238E27FC236}">
                <a16:creationId xmlns:a16="http://schemas.microsoft.com/office/drawing/2014/main" id="{CE6797A4-7EC0-2587-EC27-C85FE64E4BB9}"/>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2620B4B1-C440-6330-00DB-29F4CA5B6C94}"/>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A98F854F-E9BC-0605-131B-F032AD383245}"/>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52FD7633-5931-A521-1E36-DA74BE1E0FDF}"/>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629E8424-1C07-396D-E463-323D442816AD}"/>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486AF109-39A4-2CB7-3E6F-351D9BE5333D}"/>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6112A0C3-1489-0812-1C0C-8FF2B22718F3}"/>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D1D0ABC0-2008-3B16-2974-6DFA0F7C3759}"/>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2B39B30B-C2DD-F56E-F64B-0CF268FD0E72}"/>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47DFA2AE-806F-99E0-E46F-8BDF6FB7B0BE}"/>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61AA99BB-B4B3-34D7-1282-D54EB48AD10E}"/>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42C0152F-C462-A9AA-3FC0-BC5307FEC0CB}"/>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0533B129-8ED6-CE48-E704-DE20AFAACEA2}"/>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07DDAD0E-9A69-13A1-5A3E-49EC3812524E}"/>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BEADA6BE-FD41-3AD8-0C03-C0D37617B922}"/>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A206104A-1F11-6CF6-E915-CAD9A73D834F}"/>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C1AC33F1-4739-BDEC-0264-C9351980DC8A}"/>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BE1C9736-9258-B8E2-B05E-382758A477FF}"/>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F36455BD-7350-856D-3AC7-DD6B89A9EE48}"/>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A32E7F22-3C69-142B-376B-60519737BB72}"/>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B080D282-5025-756A-399D-21747820EAB3}"/>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1EAB5487-DB15-26F2-C1D2-BFD6A6F767B6}"/>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DF5FAFC9-826F-4A64-C82A-6A644444217A}"/>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C54AB428-F7E6-F210-3F04-580319DB8762}"/>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76A12DE3-A83C-02E8-3D99-05FAB4794ED0}"/>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E12ACE07-7796-B2EB-F39C-DFE6EC17D599}"/>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AB95B8C0-4988-6F46-ADDC-A5FDCE9F320A}"/>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0B2380FB-0E6A-04C1-73BE-7747854B66E6}"/>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EC47E212-4811-9178-C971-AB2F44077DF1}"/>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2F936F99-A344-A82D-0925-B4A5DCCA8069}"/>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FBA12F44-6AD9-E598-F0F3-08FDCB25A1E2}"/>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C63E445E-B48F-FAB6-14E4-C6ECB4EE31DB}"/>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8FAE1925-1947-BFCA-CE4F-C69EB62E0065}"/>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BEB8A129-D732-5B12-9F0C-18CBF87D0CB8}"/>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5FEAC044-7683-3C66-301B-62DE6F2DE77C}"/>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15181273-ABCD-F683-12FE-6E101DEDE208}"/>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D56B30F5-95D4-2E06-B0F5-C8280FFD8810}"/>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8E59D665-EF8C-A7F5-B639-4282A7A0FD22}"/>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8680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 Cleaning Process</a:t>
            </a:r>
            <a:endParaRPr dirty="0"/>
          </a:p>
        </p:txBody>
      </p:sp>
      <p:grpSp>
        <p:nvGrpSpPr>
          <p:cNvPr id="459" name="Google Shape;459;p43"/>
          <p:cNvGrpSpPr/>
          <p:nvPr/>
        </p:nvGrpSpPr>
        <p:grpSpPr>
          <a:xfrm>
            <a:off x="5310058" y="1363026"/>
            <a:ext cx="4087143" cy="4190923"/>
            <a:chOff x="5310058" y="1363026"/>
            <a:chExt cx="4087143" cy="4190923"/>
          </a:xfrm>
        </p:grpSpPr>
        <p:grpSp>
          <p:nvGrpSpPr>
            <p:cNvPr id="460" name="Google Shape;460;p43"/>
            <p:cNvGrpSpPr/>
            <p:nvPr/>
          </p:nvGrpSpPr>
          <p:grpSpPr>
            <a:xfrm>
              <a:off x="5310058" y="1363026"/>
              <a:ext cx="2830397" cy="2984453"/>
              <a:chOff x="5191983" y="1515426"/>
              <a:chExt cx="2830397" cy="2984453"/>
            </a:xfrm>
          </p:grpSpPr>
          <p:sp>
            <p:nvSpPr>
              <p:cNvPr id="461" name="Google Shape;461;p43"/>
              <p:cNvSpPr/>
              <p:nvPr/>
            </p:nvSpPr>
            <p:spPr>
              <a:xfrm>
                <a:off x="5426801" y="1818677"/>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3"/>
              <p:cNvSpPr/>
              <p:nvPr/>
            </p:nvSpPr>
            <p:spPr>
              <a:xfrm>
                <a:off x="5191983" y="2433337"/>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43"/>
              <p:cNvGrpSpPr/>
              <p:nvPr/>
            </p:nvGrpSpPr>
            <p:grpSpPr>
              <a:xfrm flipH="1">
                <a:off x="5567429" y="1515426"/>
                <a:ext cx="2454951" cy="2984453"/>
                <a:chOff x="5440425" y="1595400"/>
                <a:chExt cx="2260961" cy="2748622"/>
              </a:xfrm>
            </p:grpSpPr>
            <p:sp>
              <p:nvSpPr>
                <p:cNvPr id="464" name="Google Shape;464;p43"/>
                <p:cNvSpPr/>
                <p:nvPr/>
              </p:nvSpPr>
              <p:spPr>
                <a:xfrm>
                  <a:off x="5440425" y="1595400"/>
                  <a:ext cx="2260961" cy="2748622"/>
                </a:xfrm>
                <a:custGeom>
                  <a:avLst/>
                  <a:gdLst/>
                  <a:ahLst/>
                  <a:cxnLst/>
                  <a:rect l="l" t="t" r="r" b="b"/>
                  <a:pathLst>
                    <a:path w="18346" h="22303" fill="none" extrusionOk="0">
                      <a:moveTo>
                        <a:pt x="2591" y="22267"/>
                      </a:moveTo>
                      <a:cubicBezTo>
                        <a:pt x="2639" y="22065"/>
                        <a:pt x="2685" y="21868"/>
                        <a:pt x="2735" y="21670"/>
                      </a:cubicBezTo>
                      <a:cubicBezTo>
                        <a:pt x="3066" y="20307"/>
                        <a:pt x="3437" y="18953"/>
                        <a:pt x="3714" y="17579"/>
                      </a:cubicBezTo>
                      <a:cubicBezTo>
                        <a:pt x="3916" y="16586"/>
                        <a:pt x="3610" y="15672"/>
                        <a:pt x="2998" y="14863"/>
                      </a:cubicBezTo>
                      <a:cubicBezTo>
                        <a:pt x="1879" y="13384"/>
                        <a:pt x="825" y="11988"/>
                        <a:pt x="401" y="10139"/>
                      </a:cubicBezTo>
                      <a:cubicBezTo>
                        <a:pt x="1" y="8405"/>
                        <a:pt x="160" y="6535"/>
                        <a:pt x="901" y="4912"/>
                      </a:cubicBezTo>
                      <a:cubicBezTo>
                        <a:pt x="2160" y="2149"/>
                        <a:pt x="4905" y="429"/>
                        <a:pt x="7880" y="137"/>
                      </a:cubicBezTo>
                      <a:cubicBezTo>
                        <a:pt x="9287" y="1"/>
                        <a:pt x="10654" y="62"/>
                        <a:pt x="12007" y="512"/>
                      </a:cubicBezTo>
                      <a:cubicBezTo>
                        <a:pt x="13734" y="1087"/>
                        <a:pt x="15267" y="2595"/>
                        <a:pt x="16001" y="4246"/>
                      </a:cubicBezTo>
                      <a:cubicBezTo>
                        <a:pt x="16335" y="5002"/>
                        <a:pt x="16522" y="5814"/>
                        <a:pt x="16562" y="6639"/>
                      </a:cubicBezTo>
                      <a:cubicBezTo>
                        <a:pt x="16579" y="7028"/>
                        <a:pt x="16605" y="7488"/>
                        <a:pt x="16497" y="7869"/>
                      </a:cubicBezTo>
                      <a:cubicBezTo>
                        <a:pt x="16385" y="8265"/>
                        <a:pt x="16260" y="8567"/>
                        <a:pt x="16439" y="8981"/>
                      </a:cubicBezTo>
                      <a:cubicBezTo>
                        <a:pt x="16468" y="9049"/>
                        <a:pt x="16500" y="9114"/>
                        <a:pt x="16540" y="9175"/>
                      </a:cubicBezTo>
                      <a:cubicBezTo>
                        <a:pt x="16896" y="9765"/>
                        <a:pt x="17281" y="10337"/>
                        <a:pt x="17651" y="10917"/>
                      </a:cubicBezTo>
                      <a:cubicBezTo>
                        <a:pt x="17809" y="11161"/>
                        <a:pt x="17979" y="11398"/>
                        <a:pt x="18116" y="11654"/>
                      </a:cubicBezTo>
                      <a:cubicBezTo>
                        <a:pt x="18346" y="12093"/>
                        <a:pt x="18267" y="12301"/>
                        <a:pt x="17817" y="12542"/>
                      </a:cubicBezTo>
                      <a:cubicBezTo>
                        <a:pt x="17512" y="12705"/>
                        <a:pt x="17072" y="12805"/>
                        <a:pt x="16943" y="13060"/>
                      </a:cubicBezTo>
                      <a:cubicBezTo>
                        <a:pt x="16867" y="13218"/>
                        <a:pt x="16986" y="13434"/>
                        <a:pt x="17047" y="13579"/>
                      </a:cubicBezTo>
                      <a:cubicBezTo>
                        <a:pt x="17130" y="13784"/>
                        <a:pt x="17216" y="14000"/>
                        <a:pt x="17198" y="14226"/>
                      </a:cubicBezTo>
                      <a:cubicBezTo>
                        <a:pt x="17191" y="14331"/>
                        <a:pt x="17152" y="14435"/>
                        <a:pt x="17072" y="14500"/>
                      </a:cubicBezTo>
                      <a:cubicBezTo>
                        <a:pt x="17044" y="14521"/>
                        <a:pt x="17011" y="14540"/>
                        <a:pt x="16986" y="14565"/>
                      </a:cubicBezTo>
                      <a:cubicBezTo>
                        <a:pt x="16961" y="14590"/>
                        <a:pt x="16939" y="14622"/>
                        <a:pt x="16939" y="14658"/>
                      </a:cubicBezTo>
                      <a:cubicBezTo>
                        <a:pt x="16946" y="14812"/>
                        <a:pt x="17115" y="14837"/>
                        <a:pt x="17072" y="15021"/>
                      </a:cubicBezTo>
                      <a:cubicBezTo>
                        <a:pt x="17037" y="15187"/>
                        <a:pt x="16907" y="15324"/>
                        <a:pt x="16785" y="15431"/>
                      </a:cubicBezTo>
                      <a:cubicBezTo>
                        <a:pt x="16349" y="15813"/>
                        <a:pt x="16648" y="16619"/>
                        <a:pt x="16608" y="17094"/>
                      </a:cubicBezTo>
                      <a:cubicBezTo>
                        <a:pt x="16576" y="17424"/>
                        <a:pt x="16443" y="17763"/>
                        <a:pt x="16180" y="17967"/>
                      </a:cubicBezTo>
                      <a:cubicBezTo>
                        <a:pt x="15637" y="18389"/>
                        <a:pt x="14774" y="18169"/>
                        <a:pt x="14158" y="18072"/>
                      </a:cubicBezTo>
                      <a:cubicBezTo>
                        <a:pt x="13183" y="17921"/>
                        <a:pt x="11916" y="18011"/>
                        <a:pt x="11805" y="19249"/>
                      </a:cubicBezTo>
                      <a:cubicBezTo>
                        <a:pt x="11712" y="20277"/>
                        <a:pt x="11834" y="21325"/>
                        <a:pt x="12162" y="2230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3"/>
                <p:cNvSpPr/>
                <p:nvPr/>
              </p:nvSpPr>
              <p:spPr>
                <a:xfrm>
                  <a:off x="6561411" y="1774590"/>
                  <a:ext cx="123" cy="310072"/>
                </a:xfrm>
                <a:custGeom>
                  <a:avLst/>
                  <a:gdLst/>
                  <a:ahLst/>
                  <a:cxnLst/>
                  <a:rect l="l" t="t" r="r" b="b"/>
                  <a:pathLst>
                    <a:path w="1" h="2516" fill="none" extrusionOk="0">
                      <a:moveTo>
                        <a:pt x="0" y="0"/>
                      </a:moveTo>
                      <a:lnTo>
                        <a:pt x="0" y="251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3"/>
                <p:cNvSpPr/>
                <p:nvPr/>
              </p:nvSpPr>
              <p:spPr>
                <a:xfrm>
                  <a:off x="5768612" y="2567263"/>
                  <a:ext cx="313153" cy="123"/>
                </a:xfrm>
                <a:custGeom>
                  <a:avLst/>
                  <a:gdLst/>
                  <a:ahLst/>
                  <a:cxnLst/>
                  <a:rect l="l" t="t" r="r" b="b"/>
                  <a:pathLst>
                    <a:path w="2541" h="1" fill="none" extrusionOk="0">
                      <a:moveTo>
                        <a:pt x="2540"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3"/>
                <p:cNvSpPr/>
                <p:nvPr/>
              </p:nvSpPr>
              <p:spPr>
                <a:xfrm>
                  <a:off x="6247520" y="2255591"/>
                  <a:ext cx="314016" cy="311797"/>
                </a:xfrm>
                <a:custGeom>
                  <a:avLst/>
                  <a:gdLst/>
                  <a:ahLst/>
                  <a:cxnLst/>
                  <a:rect l="l" t="t" r="r" b="b"/>
                  <a:pathLst>
                    <a:path w="2548" h="2530" fill="none" extrusionOk="0">
                      <a:moveTo>
                        <a:pt x="2547" y="1"/>
                      </a:moveTo>
                      <a:lnTo>
                        <a:pt x="2547" y="2530"/>
                      </a:lnTo>
                      <a:lnTo>
                        <a:pt x="0" y="253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3"/>
                <p:cNvSpPr/>
                <p:nvPr/>
              </p:nvSpPr>
              <p:spPr>
                <a:xfrm>
                  <a:off x="6561411" y="2035733"/>
                  <a:ext cx="240441" cy="270142"/>
                </a:xfrm>
                <a:custGeom>
                  <a:avLst/>
                  <a:gdLst/>
                  <a:ahLst/>
                  <a:cxnLst/>
                  <a:rect l="l" t="t" r="r" b="b"/>
                  <a:pathLst>
                    <a:path w="1951" h="2192" fill="none" extrusionOk="0">
                      <a:moveTo>
                        <a:pt x="4" y="407"/>
                      </a:moveTo>
                      <a:cubicBezTo>
                        <a:pt x="205" y="159"/>
                        <a:pt x="511" y="1"/>
                        <a:pt x="853" y="1"/>
                      </a:cubicBezTo>
                      <a:cubicBezTo>
                        <a:pt x="1461" y="1"/>
                        <a:pt x="1950" y="493"/>
                        <a:pt x="1950" y="1097"/>
                      </a:cubicBezTo>
                      <a:cubicBezTo>
                        <a:pt x="1950" y="1702"/>
                        <a:pt x="1461" y="2191"/>
                        <a:pt x="853" y="2191"/>
                      </a:cubicBezTo>
                      <a:cubicBezTo>
                        <a:pt x="507" y="2191"/>
                        <a:pt x="202" y="2033"/>
                        <a:pt x="0" y="178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3"/>
                <p:cNvSpPr/>
                <p:nvPr/>
              </p:nvSpPr>
              <p:spPr>
                <a:xfrm>
                  <a:off x="6030249" y="2325222"/>
                  <a:ext cx="269649" cy="242167"/>
                </a:xfrm>
                <a:custGeom>
                  <a:avLst/>
                  <a:gdLst/>
                  <a:ahLst/>
                  <a:cxnLst/>
                  <a:rect l="l" t="t" r="r" b="b"/>
                  <a:pathLst>
                    <a:path w="2188" h="1965" fill="none" extrusionOk="0">
                      <a:moveTo>
                        <a:pt x="417" y="1965"/>
                      </a:moveTo>
                      <a:cubicBezTo>
                        <a:pt x="141" y="1742"/>
                        <a:pt x="0" y="1436"/>
                        <a:pt x="0" y="1098"/>
                      </a:cubicBezTo>
                      <a:cubicBezTo>
                        <a:pt x="0" y="493"/>
                        <a:pt x="490" y="0"/>
                        <a:pt x="1094" y="0"/>
                      </a:cubicBezTo>
                      <a:cubicBezTo>
                        <a:pt x="1699" y="0"/>
                        <a:pt x="2187" y="493"/>
                        <a:pt x="2187" y="1098"/>
                      </a:cubicBezTo>
                      <a:cubicBezTo>
                        <a:pt x="2187" y="1451"/>
                        <a:pt x="2022" y="1764"/>
                        <a:pt x="1763" y="196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3"/>
                <p:cNvSpPr/>
                <p:nvPr/>
              </p:nvSpPr>
              <p:spPr>
                <a:xfrm>
                  <a:off x="7044139" y="2566400"/>
                  <a:ext cx="310195" cy="123"/>
                </a:xfrm>
                <a:custGeom>
                  <a:avLst/>
                  <a:gdLst/>
                  <a:ahLst/>
                  <a:cxnLst/>
                  <a:rect l="l" t="t" r="r" b="b"/>
                  <a:pathLst>
                    <a:path w="2517" h="1" fill="none" extrusionOk="0">
                      <a:moveTo>
                        <a:pt x="2516"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3"/>
                <p:cNvSpPr/>
                <p:nvPr/>
              </p:nvSpPr>
              <p:spPr>
                <a:xfrm>
                  <a:off x="6561411" y="2566400"/>
                  <a:ext cx="312167" cy="123"/>
                </a:xfrm>
                <a:custGeom>
                  <a:avLst/>
                  <a:gdLst/>
                  <a:ahLst/>
                  <a:cxnLst/>
                  <a:rect l="l" t="t" r="r" b="b"/>
                  <a:pathLst>
                    <a:path w="2533" h="1" fill="none" extrusionOk="0">
                      <a:moveTo>
                        <a:pt x="2533"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3"/>
                <p:cNvSpPr/>
                <p:nvPr/>
              </p:nvSpPr>
              <p:spPr>
                <a:xfrm>
                  <a:off x="6822925" y="2566400"/>
                  <a:ext cx="270265" cy="240441"/>
                </a:xfrm>
                <a:custGeom>
                  <a:avLst/>
                  <a:gdLst/>
                  <a:ahLst/>
                  <a:cxnLst/>
                  <a:rect l="l" t="t" r="r" b="b"/>
                  <a:pathLst>
                    <a:path w="2193" h="1951" fill="none" extrusionOk="0">
                      <a:moveTo>
                        <a:pt x="1786" y="4"/>
                      </a:moveTo>
                      <a:cubicBezTo>
                        <a:pt x="2033" y="206"/>
                        <a:pt x="2192" y="512"/>
                        <a:pt x="2192" y="857"/>
                      </a:cubicBezTo>
                      <a:cubicBezTo>
                        <a:pt x="2192" y="1462"/>
                        <a:pt x="1699" y="1950"/>
                        <a:pt x="1095" y="1950"/>
                      </a:cubicBezTo>
                      <a:cubicBezTo>
                        <a:pt x="490" y="1950"/>
                        <a:pt x="1" y="1462"/>
                        <a:pt x="1" y="857"/>
                      </a:cubicBezTo>
                      <a:cubicBezTo>
                        <a:pt x="1" y="512"/>
                        <a:pt x="159" y="202"/>
                        <a:pt x="411"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p:cNvSpPr/>
                <p:nvPr/>
              </p:nvSpPr>
              <p:spPr>
                <a:xfrm>
                  <a:off x="6561411" y="3049744"/>
                  <a:ext cx="123" cy="309949"/>
                </a:xfrm>
                <a:custGeom>
                  <a:avLst/>
                  <a:gdLst/>
                  <a:ahLst/>
                  <a:cxnLst/>
                  <a:rect l="l" t="t" r="r" b="b"/>
                  <a:pathLst>
                    <a:path w="1" h="2515" fill="none" extrusionOk="0">
                      <a:moveTo>
                        <a:pt x="0" y="2515"/>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3"/>
                <p:cNvSpPr/>
                <p:nvPr/>
              </p:nvSpPr>
              <p:spPr>
                <a:xfrm>
                  <a:off x="6561411" y="2566400"/>
                  <a:ext cx="123" cy="312290"/>
                </a:xfrm>
                <a:custGeom>
                  <a:avLst/>
                  <a:gdLst/>
                  <a:ahLst/>
                  <a:cxnLst/>
                  <a:rect l="l" t="t" r="r" b="b"/>
                  <a:pathLst>
                    <a:path w="1" h="2534" fill="none" extrusionOk="0">
                      <a:moveTo>
                        <a:pt x="0" y="2533"/>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p:cNvSpPr/>
                <p:nvPr/>
              </p:nvSpPr>
              <p:spPr>
                <a:xfrm>
                  <a:off x="6320971" y="2828037"/>
                  <a:ext cx="240564" cy="270142"/>
                </a:xfrm>
                <a:custGeom>
                  <a:avLst/>
                  <a:gdLst/>
                  <a:ahLst/>
                  <a:cxnLst/>
                  <a:rect l="l" t="t" r="r" b="b"/>
                  <a:pathLst>
                    <a:path w="1952" h="2192" fill="none" extrusionOk="0">
                      <a:moveTo>
                        <a:pt x="1948" y="1785"/>
                      </a:moveTo>
                      <a:cubicBezTo>
                        <a:pt x="1746" y="2034"/>
                        <a:pt x="1440" y="2192"/>
                        <a:pt x="1098" y="2192"/>
                      </a:cubicBezTo>
                      <a:cubicBezTo>
                        <a:pt x="494" y="2192"/>
                        <a:pt x="1" y="1702"/>
                        <a:pt x="1" y="1098"/>
                      </a:cubicBezTo>
                      <a:cubicBezTo>
                        <a:pt x="1" y="490"/>
                        <a:pt x="494" y="0"/>
                        <a:pt x="1098" y="0"/>
                      </a:cubicBezTo>
                      <a:cubicBezTo>
                        <a:pt x="1444" y="0"/>
                        <a:pt x="1749" y="159"/>
                        <a:pt x="1951" y="41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 name="Google Shape;476;p43"/>
            <p:cNvGrpSpPr/>
            <p:nvPr/>
          </p:nvGrpSpPr>
          <p:grpSpPr>
            <a:xfrm rot="-2237517" flipH="1">
              <a:off x="7703564" y="3963771"/>
              <a:ext cx="1454404" cy="1280473"/>
              <a:chOff x="5917100" y="2092158"/>
              <a:chExt cx="1102175" cy="970367"/>
            </a:xfrm>
          </p:grpSpPr>
          <p:sp>
            <p:nvSpPr>
              <p:cNvPr id="477" name="Google Shape;477;p43"/>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3"/>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3"/>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3"/>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3"/>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3"/>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3" name="Google Shape;483;p43"/>
          <p:cNvSpPr/>
          <p:nvPr/>
        </p:nvSpPr>
        <p:spPr>
          <a:xfrm rot="-7158170">
            <a:off x="-2704277" y="-1515321"/>
            <a:ext cx="3922594" cy="336869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3"/>
          <p:cNvSpPr txBox="1">
            <a:spLocks noGrp="1"/>
          </p:cNvSpPr>
          <p:nvPr>
            <p:ph type="body" idx="1"/>
          </p:nvPr>
        </p:nvSpPr>
        <p:spPr>
          <a:xfrm>
            <a:off x="719999" y="1751700"/>
            <a:ext cx="4556359" cy="2262434"/>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Char char="●"/>
            </a:pPr>
            <a:r>
              <a:rPr lang="en-US" sz="1600" dirty="0">
                <a:latin typeface="Lato" panose="020F0502020204030203" pitchFamily="34" charset="0"/>
                <a:ea typeface="Lato" panose="020F0502020204030203" pitchFamily="34" charset="0"/>
                <a:cs typeface="Lato" panose="020F0502020204030203" pitchFamily="34" charset="0"/>
              </a:rPr>
              <a:t>Removing Duplicates</a:t>
            </a:r>
            <a:endParaRPr sz="1600" dirty="0">
              <a:latin typeface="Lato" panose="020F0502020204030203" pitchFamily="34" charset="0"/>
              <a:ea typeface="Lato" panose="020F0502020204030203" pitchFamily="34" charset="0"/>
              <a:cs typeface="Lato" panose="020F0502020204030203" pitchFamily="34" charset="0"/>
            </a:endParaRPr>
          </a:p>
          <a:p>
            <a:pPr marL="457200" lvl="0" indent="-317500" algn="l" rtl="0">
              <a:spcBef>
                <a:spcPts val="0"/>
              </a:spcBef>
              <a:spcAft>
                <a:spcPts val="0"/>
              </a:spcAft>
              <a:buSzPts val="1400"/>
              <a:buChar char="●"/>
            </a:pPr>
            <a:r>
              <a:rPr lang="en-US" sz="1600" dirty="0">
                <a:latin typeface="Lato" panose="020F0502020204030203" pitchFamily="34" charset="0"/>
                <a:ea typeface="Lato" panose="020F0502020204030203" pitchFamily="34" charset="0"/>
                <a:cs typeface="Lato" panose="020F0502020204030203" pitchFamily="34" charset="0"/>
              </a:rPr>
              <a:t>Handling  missing values</a:t>
            </a:r>
            <a:endParaRPr sz="1600" dirty="0">
              <a:latin typeface="Lato" panose="020F0502020204030203" pitchFamily="34" charset="0"/>
              <a:ea typeface="Lato" panose="020F0502020204030203" pitchFamily="34" charset="0"/>
              <a:cs typeface="Lato" panose="020F0502020204030203" pitchFamily="34" charset="0"/>
            </a:endParaRPr>
          </a:p>
          <a:p>
            <a:pPr marL="457200" lvl="0" indent="-317500" algn="l" rtl="0">
              <a:spcBef>
                <a:spcPts val="0"/>
              </a:spcBef>
              <a:spcAft>
                <a:spcPts val="0"/>
              </a:spcAft>
              <a:buSzPts val="1400"/>
              <a:buChar char="●"/>
            </a:pPr>
            <a:r>
              <a:rPr lang="en-US" sz="1600" dirty="0">
                <a:latin typeface="Lato" panose="020F0502020204030203" pitchFamily="34" charset="0"/>
                <a:ea typeface="Lato" panose="020F0502020204030203" pitchFamily="34" charset="0"/>
                <a:cs typeface="Lato" panose="020F0502020204030203" pitchFamily="34" charset="0"/>
              </a:rPr>
              <a:t>Normalizing data types</a:t>
            </a:r>
            <a:endParaRPr sz="1600" dirty="0">
              <a:latin typeface="Lato" panose="020F0502020204030203" pitchFamily="34" charset="0"/>
              <a:ea typeface="Lato" panose="020F0502020204030203" pitchFamily="34" charset="0"/>
              <a:cs typeface="Lato" panose="020F0502020204030203" pitchFamily="34" charset="0"/>
            </a:endParaRPr>
          </a:p>
          <a:p>
            <a:pPr marL="0" lvl="0" indent="0" algn="l" rtl="0">
              <a:spcBef>
                <a:spcPts val="1000"/>
              </a:spcBef>
              <a:spcAft>
                <a:spcPts val="0"/>
              </a:spcAft>
              <a:buNone/>
            </a:pPr>
            <a:r>
              <a:rPr lang="en" sz="1600" dirty="0">
                <a:latin typeface="Lato" panose="020F0502020204030203" pitchFamily="34" charset="0"/>
                <a:ea typeface="Lato" panose="020F0502020204030203" pitchFamily="34" charset="0"/>
                <a:cs typeface="Lato" panose="020F0502020204030203" pitchFamily="34" charset="0"/>
              </a:rPr>
              <a:t>Tools: Pandas, Jupyter Notebook</a:t>
            </a:r>
            <a:endParaRPr sz="1600" dirty="0">
              <a:latin typeface="Lato" panose="020F0502020204030203" pitchFamily="34" charset="0"/>
              <a:ea typeface="Lato" panose="020F0502020204030203" pitchFamily="34" charset="0"/>
              <a:cs typeface="Lato" panose="020F0502020204030203"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8D11CD1B-4A9F-F4C6-01FE-5701FEFAB5CD}"/>
            </a:ext>
          </a:extLst>
        </p:cNvPr>
        <p:cNvGrpSpPr/>
        <p:nvPr/>
      </p:nvGrpSpPr>
      <p:grpSpPr>
        <a:xfrm>
          <a:off x="0" y="0"/>
          <a:ext cx="0" cy="0"/>
          <a:chOff x="0" y="0"/>
          <a:chExt cx="0" cy="0"/>
        </a:xfrm>
      </p:grpSpPr>
      <p:pic>
        <p:nvPicPr>
          <p:cNvPr id="5" name="Picture 4" descr="A screenshot of a computer program&#10;&#10;Description automatically generated">
            <a:extLst>
              <a:ext uri="{FF2B5EF4-FFF2-40B4-BE49-F238E27FC236}">
                <a16:creationId xmlns:a16="http://schemas.microsoft.com/office/drawing/2014/main" id="{F681B4E9-40EE-0316-16E6-EC3F22D29FC7}"/>
              </a:ext>
            </a:extLst>
          </p:cNvPr>
          <p:cNvPicPr>
            <a:picLocks noChangeAspect="1"/>
          </p:cNvPicPr>
          <p:nvPr/>
        </p:nvPicPr>
        <p:blipFill>
          <a:blip r:embed="rId3"/>
          <a:stretch>
            <a:fillRect/>
          </a:stretch>
        </p:blipFill>
        <p:spPr>
          <a:xfrm>
            <a:off x="462224" y="475833"/>
            <a:ext cx="4109776" cy="4066021"/>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1780FE0B-E61E-9EF9-AF0C-AA52DF6F520F}"/>
              </a:ext>
            </a:extLst>
          </p:cNvPr>
          <p:cNvPicPr>
            <a:picLocks noChangeAspect="1"/>
          </p:cNvPicPr>
          <p:nvPr/>
        </p:nvPicPr>
        <p:blipFill>
          <a:blip r:embed="rId4"/>
          <a:stretch>
            <a:fillRect/>
          </a:stretch>
        </p:blipFill>
        <p:spPr>
          <a:xfrm>
            <a:off x="4772965" y="467608"/>
            <a:ext cx="3989197" cy="4074246"/>
          </a:xfrm>
          <a:prstGeom prst="rect">
            <a:avLst/>
          </a:prstGeom>
        </p:spPr>
      </p:pic>
      <p:sp>
        <p:nvSpPr>
          <p:cNvPr id="2" name="TextBox 1">
            <a:extLst>
              <a:ext uri="{FF2B5EF4-FFF2-40B4-BE49-F238E27FC236}">
                <a16:creationId xmlns:a16="http://schemas.microsoft.com/office/drawing/2014/main" id="{8CB83BDD-C71B-7BB5-C29B-4A8DD3F56A46}"/>
              </a:ext>
            </a:extLst>
          </p:cNvPr>
          <p:cNvSpPr txBox="1"/>
          <p:nvPr/>
        </p:nvSpPr>
        <p:spPr>
          <a:xfrm>
            <a:off x="1461788" y="75723"/>
            <a:ext cx="2383604" cy="400110"/>
          </a:xfrm>
          <a:prstGeom prst="rect">
            <a:avLst/>
          </a:prstGeom>
          <a:noFill/>
        </p:spPr>
        <p:txBody>
          <a:bodyPr wrap="square" rtlCol="0">
            <a:spAutoFit/>
          </a:bodyPr>
          <a:lstStyle/>
          <a:p>
            <a:r>
              <a:rPr lang="en-US" sz="2000" b="1" dirty="0"/>
              <a:t>Code Snippets</a:t>
            </a:r>
          </a:p>
        </p:txBody>
      </p:sp>
    </p:spTree>
    <p:extLst>
      <p:ext uri="{BB962C8B-B14F-4D97-AF65-F5344CB8AC3E}">
        <p14:creationId xmlns:p14="http://schemas.microsoft.com/office/powerpoint/2010/main" val="1671980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D470B3D1-66F3-7EBB-6569-E9442689AFA9}"/>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6A11E0C3-CF25-E233-9C74-796004D261B0}"/>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C64FEB56-4327-970E-09D0-94AA2F9D7CE6}"/>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628C41B2-DFF9-6AF1-391E-6928409FED6B}"/>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47FB1342-3349-2221-5E46-90A41540CE97}"/>
              </a:ext>
            </a:extLst>
          </p:cNvPr>
          <p:cNvGrpSpPr/>
          <p:nvPr/>
        </p:nvGrpSpPr>
        <p:grpSpPr>
          <a:xfrm>
            <a:off x="116561" y="-2407744"/>
            <a:ext cx="5083998" cy="4736409"/>
            <a:chOff x="-5" y="-2480476"/>
            <a:chExt cx="5083998" cy="4736409"/>
          </a:xfrm>
        </p:grpSpPr>
        <p:sp>
          <p:nvSpPr>
            <p:cNvPr id="391" name="Google Shape;391;p40">
              <a:extLst>
                <a:ext uri="{FF2B5EF4-FFF2-40B4-BE49-F238E27FC236}">
                  <a16:creationId xmlns:a16="http://schemas.microsoft.com/office/drawing/2014/main" id="{D59C93E5-0883-067A-5914-605C62F3BAE2}"/>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 name="Google Shape;392;p40">
              <a:extLst>
                <a:ext uri="{FF2B5EF4-FFF2-40B4-BE49-F238E27FC236}">
                  <a16:creationId xmlns:a16="http://schemas.microsoft.com/office/drawing/2014/main" id="{C522126C-3B96-E2D1-F88B-3849467DB56B}"/>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D3CCC17C-A962-3CAF-B7C7-547AD18E62D3}"/>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5B0170A4-6755-10FC-6528-6673C39F4A99}"/>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CCBD2843-EC97-7318-A10A-350321923934}"/>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DFD8DF03-D51E-D0D1-E770-CFD083D0E40F}"/>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D2BDAE65-C520-CE89-3064-9D843E4044F6}"/>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42640FC7-E2C7-07EF-A8DB-EA2FFECE0323}"/>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CD6104C8-63EE-DEDA-219F-CE48E5B9A108}"/>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CCC77972-AD6F-621D-619F-A70ACBBC1868}"/>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DC533479-49D1-5412-0FAE-5C7ECECC212E}"/>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 name="Picture 6" descr="A screen shot of a computer program&#10;&#10;Description automatically generated">
            <a:extLst>
              <a:ext uri="{FF2B5EF4-FFF2-40B4-BE49-F238E27FC236}">
                <a16:creationId xmlns:a16="http://schemas.microsoft.com/office/drawing/2014/main" id="{E471D971-DC77-50C6-E716-6F3B7AF568C3}"/>
              </a:ext>
            </a:extLst>
          </p:cNvPr>
          <p:cNvPicPr>
            <a:picLocks noChangeAspect="1"/>
          </p:cNvPicPr>
          <p:nvPr/>
        </p:nvPicPr>
        <p:blipFill>
          <a:blip r:embed="rId3"/>
          <a:stretch>
            <a:fillRect/>
          </a:stretch>
        </p:blipFill>
        <p:spPr>
          <a:xfrm>
            <a:off x="408150" y="539500"/>
            <a:ext cx="4218260" cy="4434865"/>
          </a:xfrm>
          <a:prstGeom prst="rect">
            <a:avLst/>
          </a:prstGeom>
        </p:spPr>
      </p:pic>
      <p:pic>
        <p:nvPicPr>
          <p:cNvPr id="9" name="Picture 8" descr="A computer screen shot of a computer code&#10;&#10;Description automatically generated">
            <a:extLst>
              <a:ext uri="{FF2B5EF4-FFF2-40B4-BE49-F238E27FC236}">
                <a16:creationId xmlns:a16="http://schemas.microsoft.com/office/drawing/2014/main" id="{F61F3A9E-A2F8-ED97-60BD-B1A342CB68A3}"/>
              </a:ext>
            </a:extLst>
          </p:cNvPr>
          <p:cNvPicPr>
            <a:picLocks noChangeAspect="1"/>
          </p:cNvPicPr>
          <p:nvPr/>
        </p:nvPicPr>
        <p:blipFill>
          <a:blip r:embed="rId4"/>
          <a:stretch>
            <a:fillRect/>
          </a:stretch>
        </p:blipFill>
        <p:spPr>
          <a:xfrm>
            <a:off x="4807035" y="539500"/>
            <a:ext cx="3965426" cy="4434865"/>
          </a:xfrm>
          <a:prstGeom prst="rect">
            <a:avLst/>
          </a:prstGeom>
        </p:spPr>
      </p:pic>
      <p:sp>
        <p:nvSpPr>
          <p:cNvPr id="10" name="TextBox 9">
            <a:extLst>
              <a:ext uri="{FF2B5EF4-FFF2-40B4-BE49-F238E27FC236}">
                <a16:creationId xmlns:a16="http://schemas.microsoft.com/office/drawing/2014/main" id="{3FCA909C-2D08-5A82-FB2E-499184250DDA}"/>
              </a:ext>
            </a:extLst>
          </p:cNvPr>
          <p:cNvSpPr txBox="1"/>
          <p:nvPr/>
        </p:nvSpPr>
        <p:spPr>
          <a:xfrm>
            <a:off x="965681" y="120901"/>
            <a:ext cx="1938351" cy="615553"/>
          </a:xfrm>
          <a:prstGeom prst="rect">
            <a:avLst/>
          </a:prstGeom>
          <a:noFill/>
        </p:spPr>
        <p:txBody>
          <a:bodyPr wrap="none" rtlCol="0">
            <a:spAutoFit/>
          </a:bodyPr>
          <a:lstStyle/>
          <a:p>
            <a:r>
              <a:rPr lang="en-US" sz="2000" b="1" dirty="0"/>
              <a:t>code Snippets</a:t>
            </a:r>
          </a:p>
          <a:p>
            <a:endParaRPr lang="en-US" dirty="0"/>
          </a:p>
        </p:txBody>
      </p:sp>
    </p:spTree>
    <p:extLst>
      <p:ext uri="{BB962C8B-B14F-4D97-AF65-F5344CB8AC3E}">
        <p14:creationId xmlns:p14="http://schemas.microsoft.com/office/powerpoint/2010/main" val="3705910302"/>
      </p:ext>
    </p:extLst>
  </p:cSld>
  <p:clrMapOvr>
    <a:masterClrMapping/>
  </p:clrMapOvr>
</p:sld>
</file>

<file path=ppt/theme/theme1.xml><?xml version="1.0" encoding="utf-8"?>
<a:theme xmlns:a="http://schemas.openxmlformats.org/drawingml/2006/main" name="Mental Health and Well-being - Health - 10th Grade by Slidesgo">
  <a:themeElements>
    <a:clrScheme name="Simple Light">
      <a:dk1>
        <a:srgbClr val="342520"/>
      </a:dk1>
      <a:lt1>
        <a:srgbClr val="EFEFEF"/>
      </a:lt1>
      <a:dk2>
        <a:srgbClr val="D2E5DF"/>
      </a:dk2>
      <a:lt2>
        <a:srgbClr val="9EBDB3"/>
      </a:lt2>
      <a:accent1>
        <a:srgbClr val="00368C"/>
      </a:accent1>
      <a:accent2>
        <a:srgbClr val="4B7BC6"/>
      </a:accent2>
      <a:accent3>
        <a:srgbClr val="FFFFFF"/>
      </a:accent3>
      <a:accent4>
        <a:srgbClr val="FFFFFF"/>
      </a:accent4>
      <a:accent5>
        <a:srgbClr val="FFFFFF"/>
      </a:accent5>
      <a:accent6>
        <a:srgbClr val="FFFFFF"/>
      </a:accent6>
      <a:hlink>
        <a:srgbClr val="34252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719</TotalTime>
  <Words>390</Words>
  <Application>Microsoft Macintosh PowerPoint</Application>
  <PresentationFormat>On-screen Show (16:9)</PresentationFormat>
  <Paragraphs>92</Paragraphs>
  <Slides>37</Slides>
  <Notes>37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.SF NS</vt:lpstr>
      <vt:lpstr>Anaheim</vt:lpstr>
      <vt:lpstr>Arial</vt:lpstr>
      <vt:lpstr>Be Vietnam Pro</vt:lpstr>
      <vt:lpstr>DM Sans</vt:lpstr>
      <vt:lpstr>Lato</vt:lpstr>
      <vt:lpstr>Mental Health and Well-being - Health - 10th Grade by Slidesgo</vt:lpstr>
      <vt:lpstr>Mental Health Data Engineering Project</vt:lpstr>
      <vt:lpstr>Our team</vt:lpstr>
      <vt:lpstr>Table of contents</vt:lpstr>
      <vt:lpstr>Project Overview</vt:lpstr>
      <vt:lpstr>Project Overview</vt:lpstr>
      <vt:lpstr>Data Cleaning Process</vt:lpstr>
      <vt:lpstr>Data Cleaning Process</vt:lpstr>
      <vt:lpstr>PowerPoint Presentation</vt:lpstr>
      <vt:lpstr>PowerPoint Presentation</vt:lpstr>
      <vt:lpstr>Exploratory Data Analysis</vt:lpstr>
      <vt:lpstr>Exploratory Data Analysis</vt:lpstr>
      <vt:lpstr>PowerPoint Presentation</vt:lpstr>
      <vt:lpstr>PowerPoint Presentation</vt:lpstr>
      <vt:lpstr>PowerPoint Presentation</vt:lpstr>
      <vt:lpstr>PowerPoint Presentation</vt:lpstr>
      <vt:lpstr>ETL Process</vt:lpstr>
      <vt:lpstr>Strategies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Connecting Jupyter to Database</vt:lpstr>
      <vt:lpstr>Connecting Jupyter Notebook</vt:lpstr>
      <vt:lpstr>PowerPoint Presentation</vt:lpstr>
      <vt:lpstr>Data Alterations and ERD</vt:lpstr>
      <vt:lpstr>Data Alterations and ERD (Postgres)</vt:lpstr>
      <vt:lpstr>Alter Table Schema</vt:lpstr>
      <vt:lpstr>PowerPoint Presentation</vt:lpstr>
      <vt:lpstr>Flask Web Application</vt:lpstr>
      <vt:lpstr>Flask Web Application</vt:lpstr>
      <vt:lpstr>Flask Snippets</vt:lpstr>
      <vt:lpstr>Flask Snippets</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Yara El-Emam</cp:lastModifiedBy>
  <cp:revision>51</cp:revision>
  <dcterms:modified xsi:type="dcterms:W3CDTF">2024-10-22T02:01:37Z</dcterms:modified>
</cp:coreProperties>
</file>